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145707841" r:id="rId5"/>
    <p:sldId id="2145707843" r:id="rId6"/>
    <p:sldId id="2145707844" r:id="rId7"/>
    <p:sldId id="2145707845" r:id="rId8"/>
    <p:sldId id="2145707831" r:id="rId9"/>
    <p:sldId id="297" r:id="rId10"/>
    <p:sldId id="2145707846" r:id="rId11"/>
    <p:sldId id="338" r:id="rId12"/>
    <p:sldId id="2145707842" r:id="rId13"/>
    <p:sldId id="2145707848" r:id="rId14"/>
    <p:sldId id="2145707849" r:id="rId15"/>
    <p:sldId id="2145707834" r:id="rId16"/>
    <p:sldId id="2145707852" r:id="rId17"/>
    <p:sldId id="214570785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697"/>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94"/>
  </p:normalViewPr>
  <p:slideViewPr>
    <p:cSldViewPr snapToGrid="0">
      <p:cViewPr varScale="1">
        <p:scale>
          <a:sx n="59" d="100"/>
          <a:sy n="59" d="100"/>
        </p:scale>
        <p:origin x="8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RomoMarin" userId="f52fa091-5813-4a67-8c77-584d34d26371" providerId="ADAL" clId="{36EE36A7-CF9F-4DCF-8478-127FFE42AA1E}"/>
    <pc:docChg chg="modSld">
      <pc:chgData name="Laura RomoMarin" userId="f52fa091-5813-4a67-8c77-584d34d26371" providerId="ADAL" clId="{36EE36A7-CF9F-4DCF-8478-127FFE42AA1E}" dt="2025-06-25T14:05:08.085" v="1" actId="20577"/>
      <pc:docMkLst>
        <pc:docMk/>
      </pc:docMkLst>
      <pc:sldChg chg="modSp mod">
        <pc:chgData name="Laura RomoMarin" userId="f52fa091-5813-4a67-8c77-584d34d26371" providerId="ADAL" clId="{36EE36A7-CF9F-4DCF-8478-127FFE42AA1E}" dt="2025-06-25T14:05:08.085" v="1" actId="20577"/>
        <pc:sldMkLst>
          <pc:docMk/>
          <pc:sldMk cId="1212950030" sldId="2145707842"/>
        </pc:sldMkLst>
        <pc:spChg chg="mod">
          <ac:chgData name="Laura RomoMarin" userId="f52fa091-5813-4a67-8c77-584d34d26371" providerId="ADAL" clId="{36EE36A7-CF9F-4DCF-8478-127FFE42AA1E}" dt="2025-06-25T14:05:08.085" v="1" actId="20577"/>
          <ac:spMkLst>
            <pc:docMk/>
            <pc:sldMk cId="1212950030" sldId="2145707842"/>
            <ac:spMk id="15" creationId="{1F5BA352-13EB-F6D5-C21A-E65A448A1E14}"/>
          </ac:spMkLst>
        </pc:spChg>
      </pc:sldChg>
    </pc:docChg>
  </pc:docChgLst>
  <pc:docChgLst>
    <pc:chgData name="Laura RomoMarin" userId="f52fa091-5813-4a67-8c77-584d34d26371" providerId="ADAL" clId="{BF14EDCA-78D7-42C8-8217-71355AD4ABBC}"/>
    <pc:docChg chg="undo custSel addSld delSld modSld sldOrd">
      <pc:chgData name="Laura RomoMarin" userId="f52fa091-5813-4a67-8c77-584d34d26371" providerId="ADAL" clId="{BF14EDCA-78D7-42C8-8217-71355AD4ABBC}" dt="2025-06-10T15:31:05.342" v="898" actId="2696"/>
      <pc:docMkLst>
        <pc:docMk/>
      </pc:docMkLst>
      <pc:sldChg chg="modSp add ord">
        <pc:chgData name="Laura RomoMarin" userId="f52fa091-5813-4a67-8c77-584d34d26371" providerId="ADAL" clId="{BF14EDCA-78D7-42C8-8217-71355AD4ABBC}" dt="2025-06-10T12:25:16.682" v="895"/>
        <pc:sldMkLst>
          <pc:docMk/>
          <pc:sldMk cId="1449213444" sldId="297"/>
        </pc:sldMkLst>
        <pc:graphicFrameChg chg="mod">
          <ac:chgData name="Laura RomoMarin" userId="f52fa091-5813-4a67-8c77-584d34d26371" providerId="ADAL" clId="{BF14EDCA-78D7-42C8-8217-71355AD4ABBC}" dt="2025-06-10T12:24:54.039" v="893"/>
          <ac:graphicFrameMkLst>
            <pc:docMk/>
            <pc:sldMk cId="1449213444" sldId="297"/>
            <ac:graphicFrameMk id="4" creationId="{C7B5EEDE-0E49-2CA4-C3A6-24669E8A9AA5}"/>
          </ac:graphicFrameMkLst>
        </pc:graphicFrameChg>
      </pc:sldChg>
      <pc:sldChg chg="modSp mod">
        <pc:chgData name="Laura RomoMarin" userId="f52fa091-5813-4a67-8c77-584d34d26371" providerId="ADAL" clId="{BF14EDCA-78D7-42C8-8217-71355AD4ABBC}" dt="2025-06-10T12:12:49.393" v="730" actId="6549"/>
        <pc:sldMkLst>
          <pc:docMk/>
          <pc:sldMk cId="0" sldId="338"/>
        </pc:sldMkLst>
        <pc:spChg chg="mod">
          <ac:chgData name="Laura RomoMarin" userId="f52fa091-5813-4a67-8c77-584d34d26371" providerId="ADAL" clId="{BF14EDCA-78D7-42C8-8217-71355AD4ABBC}" dt="2025-06-10T12:12:49.393" v="730" actId="6549"/>
          <ac:spMkLst>
            <pc:docMk/>
            <pc:sldMk cId="0" sldId="338"/>
            <ac:spMk id="2" creationId="{C16908A3-CAF1-0D67-2022-9842A016B1F2}"/>
          </ac:spMkLst>
        </pc:spChg>
      </pc:sldChg>
      <pc:sldChg chg="modSp mod">
        <pc:chgData name="Laura RomoMarin" userId="f52fa091-5813-4a67-8c77-584d34d26371" providerId="ADAL" clId="{BF14EDCA-78D7-42C8-8217-71355AD4ABBC}" dt="2025-06-10T12:22:45.699" v="888" actId="20577"/>
        <pc:sldMkLst>
          <pc:docMk/>
          <pc:sldMk cId="4257706179" sldId="2145707831"/>
        </pc:sldMkLst>
        <pc:spChg chg="mod">
          <ac:chgData name="Laura RomoMarin" userId="f52fa091-5813-4a67-8c77-584d34d26371" providerId="ADAL" clId="{BF14EDCA-78D7-42C8-8217-71355AD4ABBC}" dt="2025-06-10T12:09:39.685" v="679"/>
          <ac:spMkLst>
            <pc:docMk/>
            <pc:sldMk cId="4257706179" sldId="2145707831"/>
            <ac:spMk id="4" creationId="{317EC170-8C5E-482C-29FE-C5D7AA7B95EB}"/>
          </ac:spMkLst>
        </pc:spChg>
        <pc:spChg chg="mod">
          <ac:chgData name="Laura RomoMarin" userId="f52fa091-5813-4a67-8c77-584d34d26371" providerId="ADAL" clId="{BF14EDCA-78D7-42C8-8217-71355AD4ABBC}" dt="2025-06-10T12:07:28.277" v="672" actId="1076"/>
          <ac:spMkLst>
            <pc:docMk/>
            <pc:sldMk cId="4257706179" sldId="2145707831"/>
            <ac:spMk id="9" creationId="{D3A433B3-D3CE-B89D-5AA2-74C725349151}"/>
          </ac:spMkLst>
        </pc:spChg>
        <pc:spChg chg="mod">
          <ac:chgData name="Laura RomoMarin" userId="f52fa091-5813-4a67-8c77-584d34d26371" providerId="ADAL" clId="{BF14EDCA-78D7-42C8-8217-71355AD4ABBC}" dt="2025-06-10T12:22:45.699" v="888" actId="20577"/>
          <ac:spMkLst>
            <pc:docMk/>
            <pc:sldMk cId="4257706179" sldId="2145707831"/>
            <ac:spMk id="23" creationId="{CF62ED7A-7132-DE55-5EED-BD5C679B7F6F}"/>
          </ac:spMkLst>
        </pc:spChg>
      </pc:sldChg>
      <pc:sldChg chg="add">
        <pc:chgData name="Laura RomoMarin" userId="f52fa091-5813-4a67-8c77-584d34d26371" providerId="ADAL" clId="{BF14EDCA-78D7-42C8-8217-71355AD4ABBC}" dt="2025-06-10T15:31:00.089" v="897"/>
        <pc:sldMkLst>
          <pc:docMk/>
          <pc:sldMk cId="1097173495" sldId="2145707834"/>
        </pc:sldMkLst>
      </pc:sldChg>
      <pc:sldChg chg="modSp mod">
        <pc:chgData name="Laura RomoMarin" userId="f52fa091-5813-4a67-8c77-584d34d26371" providerId="ADAL" clId="{BF14EDCA-78D7-42C8-8217-71355AD4ABBC}" dt="2025-06-10T12:16:27.601" v="767" actId="113"/>
        <pc:sldMkLst>
          <pc:docMk/>
          <pc:sldMk cId="1212950030" sldId="2145707842"/>
        </pc:sldMkLst>
        <pc:spChg chg="mod">
          <ac:chgData name="Laura RomoMarin" userId="f52fa091-5813-4a67-8c77-584d34d26371" providerId="ADAL" clId="{BF14EDCA-78D7-42C8-8217-71355AD4ABBC}" dt="2025-06-10T12:14:47.379" v="738" actId="14100"/>
          <ac:spMkLst>
            <pc:docMk/>
            <pc:sldMk cId="1212950030" sldId="2145707842"/>
            <ac:spMk id="4" creationId="{00545809-CE13-FB25-F50B-42ADCB0EC1E6}"/>
          </ac:spMkLst>
        </pc:spChg>
        <pc:spChg chg="mod">
          <ac:chgData name="Laura RomoMarin" userId="f52fa091-5813-4a67-8c77-584d34d26371" providerId="ADAL" clId="{BF14EDCA-78D7-42C8-8217-71355AD4ABBC}" dt="2025-06-10T12:16:27.601" v="767" actId="113"/>
          <ac:spMkLst>
            <pc:docMk/>
            <pc:sldMk cId="1212950030" sldId="2145707842"/>
            <ac:spMk id="8" creationId="{56EE9F33-6B1C-81D7-1F05-E3E3BAC46022}"/>
          </ac:spMkLst>
        </pc:spChg>
        <pc:spChg chg="mod">
          <ac:chgData name="Laura RomoMarin" userId="f52fa091-5813-4a67-8c77-584d34d26371" providerId="ADAL" clId="{BF14EDCA-78D7-42C8-8217-71355AD4ABBC}" dt="2025-06-10T12:15:46.335" v="765"/>
          <ac:spMkLst>
            <pc:docMk/>
            <pc:sldMk cId="1212950030" sldId="2145707842"/>
            <ac:spMk id="11" creationId="{AE9DE4C4-A9F9-FE4B-19E5-197C25B3A0B3}"/>
          </ac:spMkLst>
        </pc:spChg>
        <pc:spChg chg="mod">
          <ac:chgData name="Laura RomoMarin" userId="f52fa091-5813-4a67-8c77-584d34d26371" providerId="ADAL" clId="{BF14EDCA-78D7-42C8-8217-71355AD4ABBC}" dt="2025-06-10T12:14:55.863" v="748" actId="20577"/>
          <ac:spMkLst>
            <pc:docMk/>
            <pc:sldMk cId="1212950030" sldId="2145707842"/>
            <ac:spMk id="12" creationId="{7A521B72-EF38-F6C7-6470-2818021156AF}"/>
          </ac:spMkLst>
        </pc:spChg>
        <pc:spChg chg="mod">
          <ac:chgData name="Laura RomoMarin" userId="f52fa091-5813-4a67-8c77-584d34d26371" providerId="ADAL" clId="{BF14EDCA-78D7-42C8-8217-71355AD4ABBC}" dt="2025-06-10T12:15:03.821" v="756" actId="20577"/>
          <ac:spMkLst>
            <pc:docMk/>
            <pc:sldMk cId="1212950030" sldId="2145707842"/>
            <ac:spMk id="13" creationId="{66B5911A-7458-272F-90F6-1091A03FA1E5}"/>
          </ac:spMkLst>
        </pc:spChg>
        <pc:spChg chg="mod">
          <ac:chgData name="Laura RomoMarin" userId="f52fa091-5813-4a67-8c77-584d34d26371" providerId="ADAL" clId="{BF14EDCA-78D7-42C8-8217-71355AD4ABBC}" dt="2025-06-10T12:15:11.961" v="764" actId="20577"/>
          <ac:spMkLst>
            <pc:docMk/>
            <pc:sldMk cId="1212950030" sldId="2145707842"/>
            <ac:spMk id="14" creationId="{E8601C5A-8AA9-9961-43E1-BEB8272D4C1D}"/>
          </ac:spMkLst>
        </pc:spChg>
        <pc:spChg chg="mod">
          <ac:chgData name="Laura RomoMarin" userId="f52fa091-5813-4a67-8c77-584d34d26371" providerId="ADAL" clId="{BF14EDCA-78D7-42C8-8217-71355AD4ABBC}" dt="2025-06-10T12:16:18.986" v="766"/>
          <ac:spMkLst>
            <pc:docMk/>
            <pc:sldMk cId="1212950030" sldId="2145707842"/>
            <ac:spMk id="15" creationId="{1F5BA352-13EB-F6D5-C21A-E65A448A1E14}"/>
          </ac:spMkLst>
        </pc:spChg>
      </pc:sldChg>
      <pc:sldChg chg="addSp delSp modSp mod">
        <pc:chgData name="Laura RomoMarin" userId="f52fa091-5813-4a67-8c77-584d34d26371" providerId="ADAL" clId="{BF14EDCA-78D7-42C8-8217-71355AD4ABBC}" dt="2025-06-10T11:41:59.273" v="32" actId="1036"/>
        <pc:sldMkLst>
          <pc:docMk/>
          <pc:sldMk cId="4253422519" sldId="2145707843"/>
        </pc:sldMkLst>
        <pc:spChg chg="add mod">
          <ac:chgData name="Laura RomoMarin" userId="f52fa091-5813-4a67-8c77-584d34d26371" providerId="ADAL" clId="{BF14EDCA-78D7-42C8-8217-71355AD4ABBC}" dt="2025-06-10T11:41:02.433" v="17" actId="255"/>
          <ac:spMkLst>
            <pc:docMk/>
            <pc:sldMk cId="4253422519" sldId="2145707843"/>
            <ac:spMk id="10" creationId="{13C41B05-BFEB-2541-4184-A18EA27D20B4}"/>
          </ac:spMkLst>
        </pc:spChg>
        <pc:spChg chg="add mod">
          <ac:chgData name="Laura RomoMarin" userId="f52fa091-5813-4a67-8c77-584d34d26371" providerId="ADAL" clId="{BF14EDCA-78D7-42C8-8217-71355AD4ABBC}" dt="2025-06-10T11:41:59.273" v="32" actId="1036"/>
          <ac:spMkLst>
            <pc:docMk/>
            <pc:sldMk cId="4253422519" sldId="2145707843"/>
            <ac:spMk id="11" creationId="{54D1DDFD-A845-857F-E596-47EE54C4D696}"/>
          </ac:spMkLst>
        </pc:spChg>
        <pc:picChg chg="mod modCrop">
          <ac:chgData name="Laura RomoMarin" userId="f52fa091-5813-4a67-8c77-584d34d26371" providerId="ADAL" clId="{BF14EDCA-78D7-42C8-8217-71355AD4ABBC}" dt="2025-06-10T11:40:51.030" v="14" actId="1076"/>
          <ac:picMkLst>
            <pc:docMk/>
            <pc:sldMk cId="4253422519" sldId="2145707843"/>
            <ac:picMk id="2" creationId="{1675B771-2A2C-31E4-4587-4C14A76740C2}"/>
          </ac:picMkLst>
        </pc:picChg>
      </pc:sldChg>
      <pc:sldChg chg="modSp mod">
        <pc:chgData name="Laura RomoMarin" userId="f52fa091-5813-4a67-8c77-584d34d26371" providerId="ADAL" clId="{BF14EDCA-78D7-42C8-8217-71355AD4ABBC}" dt="2025-06-10T11:48:19.239" v="111" actId="1035"/>
        <pc:sldMkLst>
          <pc:docMk/>
          <pc:sldMk cId="4032171355" sldId="2145707844"/>
        </pc:sldMkLst>
        <pc:spChg chg="mod">
          <ac:chgData name="Laura RomoMarin" userId="f52fa091-5813-4a67-8c77-584d34d26371" providerId="ADAL" clId="{BF14EDCA-78D7-42C8-8217-71355AD4ABBC}" dt="2025-06-10T11:44:00.383" v="46" actId="255"/>
          <ac:spMkLst>
            <pc:docMk/>
            <pc:sldMk cId="4032171355" sldId="2145707844"/>
            <ac:spMk id="2" creationId="{9ECD2E6C-0B22-7A94-5AEB-44D7DE7205A6}"/>
          </ac:spMkLst>
        </pc:spChg>
        <pc:spChg chg="mod">
          <ac:chgData name="Laura RomoMarin" userId="f52fa091-5813-4a67-8c77-584d34d26371" providerId="ADAL" clId="{BF14EDCA-78D7-42C8-8217-71355AD4ABBC}" dt="2025-06-10T11:48:19.239" v="111" actId="1035"/>
          <ac:spMkLst>
            <pc:docMk/>
            <pc:sldMk cId="4032171355" sldId="2145707844"/>
            <ac:spMk id="6" creationId="{75CE6C74-EC65-1AE8-4F8B-298DC9E71670}"/>
          </ac:spMkLst>
        </pc:spChg>
      </pc:sldChg>
      <pc:sldChg chg="modSp mod">
        <pc:chgData name="Laura RomoMarin" userId="f52fa091-5813-4a67-8c77-584d34d26371" providerId="ADAL" clId="{BF14EDCA-78D7-42C8-8217-71355AD4ABBC}" dt="2025-06-10T12:22:52.570" v="889" actId="207"/>
        <pc:sldMkLst>
          <pc:docMk/>
          <pc:sldMk cId="1779874365" sldId="2145707845"/>
        </pc:sldMkLst>
        <pc:spChg chg="mod">
          <ac:chgData name="Laura RomoMarin" userId="f52fa091-5813-4a67-8c77-584d34d26371" providerId="ADAL" clId="{BF14EDCA-78D7-42C8-8217-71355AD4ABBC}" dt="2025-06-10T12:22:52.570" v="889" actId="207"/>
          <ac:spMkLst>
            <pc:docMk/>
            <pc:sldMk cId="1779874365" sldId="2145707845"/>
            <ac:spMk id="2" creationId="{AFDA130A-3051-B436-0A46-AB502875E600}"/>
          </ac:spMkLst>
        </pc:spChg>
        <pc:spChg chg="mod">
          <ac:chgData name="Laura RomoMarin" userId="f52fa091-5813-4a67-8c77-584d34d26371" providerId="ADAL" clId="{BF14EDCA-78D7-42C8-8217-71355AD4ABBC}" dt="2025-06-10T11:52:15.144" v="218" actId="1076"/>
          <ac:spMkLst>
            <pc:docMk/>
            <pc:sldMk cId="1779874365" sldId="2145707845"/>
            <ac:spMk id="11" creationId="{5C6B877D-61E4-66D2-0713-EED71DA602E8}"/>
          </ac:spMkLst>
        </pc:spChg>
        <pc:spChg chg="mod">
          <ac:chgData name="Laura RomoMarin" userId="f52fa091-5813-4a67-8c77-584d34d26371" providerId="ADAL" clId="{BF14EDCA-78D7-42C8-8217-71355AD4ABBC}" dt="2025-06-10T11:51:43.997" v="216" actId="1035"/>
          <ac:spMkLst>
            <pc:docMk/>
            <pc:sldMk cId="1779874365" sldId="2145707845"/>
            <ac:spMk id="14" creationId="{3CABA106-D5B3-DA0F-D2CF-254C3CB2646B}"/>
          </ac:spMkLst>
        </pc:spChg>
        <pc:spChg chg="mod">
          <ac:chgData name="Laura RomoMarin" userId="f52fa091-5813-4a67-8c77-584d34d26371" providerId="ADAL" clId="{BF14EDCA-78D7-42C8-8217-71355AD4ABBC}" dt="2025-06-10T11:53:20.491" v="395" actId="6549"/>
          <ac:spMkLst>
            <pc:docMk/>
            <pc:sldMk cId="1779874365" sldId="2145707845"/>
            <ac:spMk id="15" creationId="{283F570F-4AFB-52E9-34F0-684970A33094}"/>
          </ac:spMkLst>
        </pc:spChg>
        <pc:spChg chg="mod">
          <ac:chgData name="Laura RomoMarin" userId="f52fa091-5813-4a67-8c77-584d34d26371" providerId="ADAL" clId="{BF14EDCA-78D7-42C8-8217-71355AD4ABBC}" dt="2025-06-10T11:56:57.799" v="401" actId="1035"/>
          <ac:spMkLst>
            <pc:docMk/>
            <pc:sldMk cId="1779874365" sldId="2145707845"/>
            <ac:spMk id="16" creationId="{0A06E2CB-7827-657A-4FA3-78FD8FBB6B13}"/>
          </ac:spMkLst>
        </pc:spChg>
      </pc:sldChg>
      <pc:sldChg chg="modSp mod">
        <pc:chgData name="Laura RomoMarin" userId="f52fa091-5813-4a67-8c77-584d34d26371" providerId="ADAL" clId="{BF14EDCA-78D7-42C8-8217-71355AD4ABBC}" dt="2025-06-10T12:22:06.312" v="887" actId="20577"/>
        <pc:sldMkLst>
          <pc:docMk/>
          <pc:sldMk cId="1191413538" sldId="2145707846"/>
        </pc:sldMkLst>
        <pc:spChg chg="mod">
          <ac:chgData name="Laura RomoMarin" userId="f52fa091-5813-4a67-8c77-584d34d26371" providerId="ADAL" clId="{BF14EDCA-78D7-42C8-8217-71355AD4ABBC}" dt="2025-06-10T12:21:56.840" v="867" actId="20577"/>
          <ac:spMkLst>
            <pc:docMk/>
            <pc:sldMk cId="1191413538" sldId="2145707846"/>
            <ac:spMk id="4" creationId="{9967BFBC-5B73-4E6A-A26F-57CE5E69707D}"/>
          </ac:spMkLst>
        </pc:spChg>
        <pc:spChg chg="mod">
          <ac:chgData name="Laura RomoMarin" userId="f52fa091-5813-4a67-8c77-584d34d26371" providerId="ADAL" clId="{BF14EDCA-78D7-42C8-8217-71355AD4ABBC}" dt="2025-06-10T12:22:06.312" v="887" actId="20577"/>
          <ac:spMkLst>
            <pc:docMk/>
            <pc:sldMk cId="1191413538" sldId="2145707846"/>
            <ac:spMk id="8" creationId="{D11B2D8B-D435-1AB7-04FD-C0BA5D03509E}"/>
          </ac:spMkLst>
        </pc:spChg>
      </pc:sldChg>
      <pc:sldChg chg="addSp modSp mod">
        <pc:chgData name="Laura RomoMarin" userId="f52fa091-5813-4a67-8c77-584d34d26371" providerId="ADAL" clId="{BF14EDCA-78D7-42C8-8217-71355AD4ABBC}" dt="2025-06-10T12:18:27.272" v="780" actId="113"/>
        <pc:sldMkLst>
          <pc:docMk/>
          <pc:sldMk cId="3843133812" sldId="2145707848"/>
        </pc:sldMkLst>
        <pc:spChg chg="mod">
          <ac:chgData name="Laura RomoMarin" userId="f52fa091-5813-4a67-8c77-584d34d26371" providerId="ADAL" clId="{BF14EDCA-78D7-42C8-8217-71355AD4ABBC}" dt="2025-06-10T12:17:42.486" v="777" actId="113"/>
          <ac:spMkLst>
            <pc:docMk/>
            <pc:sldMk cId="3843133812" sldId="2145707848"/>
            <ac:spMk id="4" creationId="{AF2FDCD8-1771-4672-AC8A-53381B1B86C8}"/>
          </ac:spMkLst>
        </pc:spChg>
        <pc:spChg chg="mod">
          <ac:chgData name="Laura RomoMarin" userId="f52fa091-5813-4a67-8c77-584d34d26371" providerId="ADAL" clId="{BF14EDCA-78D7-42C8-8217-71355AD4ABBC}" dt="2025-06-10T12:18:27.272" v="780" actId="113"/>
          <ac:spMkLst>
            <pc:docMk/>
            <pc:sldMk cId="3843133812" sldId="2145707848"/>
            <ac:spMk id="6" creationId="{C981B02A-7F01-93DB-B720-D2B48F2F3BD6}"/>
          </ac:spMkLst>
        </pc:spChg>
      </pc:sldChg>
      <pc:sldChg chg="modSp mod">
        <pc:chgData name="Laura RomoMarin" userId="f52fa091-5813-4a67-8c77-584d34d26371" providerId="ADAL" clId="{BF14EDCA-78D7-42C8-8217-71355AD4ABBC}" dt="2025-06-10T12:21:25.592" v="824" actId="255"/>
        <pc:sldMkLst>
          <pc:docMk/>
          <pc:sldMk cId="2299617894" sldId="2145707849"/>
        </pc:sldMkLst>
        <pc:spChg chg="mod">
          <ac:chgData name="Laura RomoMarin" userId="f52fa091-5813-4a67-8c77-584d34d26371" providerId="ADAL" clId="{BF14EDCA-78D7-42C8-8217-71355AD4ABBC}" dt="2025-06-10T12:21:25.592" v="824" actId="255"/>
          <ac:spMkLst>
            <pc:docMk/>
            <pc:sldMk cId="2299617894" sldId="2145707849"/>
            <ac:spMk id="2" creationId="{18209C03-851F-148D-C63F-403DAF3CAFEB}"/>
          </ac:spMkLst>
        </pc:spChg>
        <pc:spChg chg="mod">
          <ac:chgData name="Laura RomoMarin" userId="f52fa091-5813-4a67-8c77-584d34d26371" providerId="ADAL" clId="{BF14EDCA-78D7-42C8-8217-71355AD4ABBC}" dt="2025-06-10T12:19:52.216" v="816" actId="1036"/>
          <ac:spMkLst>
            <pc:docMk/>
            <pc:sldMk cId="2299617894" sldId="2145707849"/>
            <ac:spMk id="4" creationId="{18BE1B03-C4BD-34EC-2D2A-2994F2A0D3C0}"/>
          </ac:spMkLst>
        </pc:spChg>
      </pc:sldChg>
      <pc:sldChg chg="new del">
        <pc:chgData name="Laura RomoMarin" userId="f52fa091-5813-4a67-8c77-584d34d26371" providerId="ADAL" clId="{BF14EDCA-78D7-42C8-8217-71355AD4ABBC}" dt="2025-06-10T12:24:45.186" v="892" actId="47"/>
        <pc:sldMkLst>
          <pc:docMk/>
          <pc:sldMk cId="2293253176" sldId="2145707853"/>
        </pc:sldMkLst>
      </pc:sldChg>
      <pc:sldChg chg="new del">
        <pc:chgData name="Laura RomoMarin" userId="f52fa091-5813-4a67-8c77-584d34d26371" providerId="ADAL" clId="{BF14EDCA-78D7-42C8-8217-71355AD4ABBC}" dt="2025-06-10T15:31:05.342" v="898" actId="2696"/>
        <pc:sldMkLst>
          <pc:docMk/>
          <pc:sldMk cId="2345829060" sldId="2145707853"/>
        </pc:sldMkLst>
      </pc:sldChg>
      <pc:sldChg chg="new del">
        <pc:chgData name="Laura RomoMarin" userId="f52fa091-5813-4a67-8c77-584d34d26371" providerId="ADAL" clId="{BF14EDCA-78D7-42C8-8217-71355AD4ABBC}" dt="2025-06-10T12:12:17.427" v="701" actId="680"/>
        <pc:sldMkLst>
          <pc:docMk/>
          <pc:sldMk cId="3567225563" sldId="21457078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509433-8FC2-4E26-ADBE-E9ED89CCBB73}"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207B0-5271-4B48-8F11-F6D90584FECD}" type="slidenum">
              <a:rPr lang="en-US" smtClean="0"/>
              <a:t>‹#›</a:t>
            </a:fld>
            <a:endParaRPr lang="en-US"/>
          </a:p>
        </p:txBody>
      </p:sp>
    </p:spTree>
    <p:extLst>
      <p:ext uri="{BB962C8B-B14F-4D97-AF65-F5344CB8AC3E}">
        <p14:creationId xmlns:p14="http://schemas.microsoft.com/office/powerpoint/2010/main" val="32889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5</a:t>
            </a:fld>
            <a:endParaRPr lang="en-US"/>
          </a:p>
        </p:txBody>
      </p:sp>
    </p:spTree>
    <p:extLst>
      <p:ext uri="{BB962C8B-B14F-4D97-AF65-F5344CB8AC3E}">
        <p14:creationId xmlns:p14="http://schemas.microsoft.com/office/powerpoint/2010/main" val="266781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217B8D3-B4B2-7BB9-8FCF-DC82ABAFE6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Tahoma" panose="020B0604030504040204" pitchFamily="34" charset="0"/>
              </a:defRPr>
            </a:lvl1pPr>
            <a:lvl2pPr marL="742950" indent="-285750" defTabSz="939800">
              <a:defRPr>
                <a:solidFill>
                  <a:schemeClr val="tx1"/>
                </a:solidFill>
                <a:latin typeface="Tahoma" panose="020B0604030504040204" pitchFamily="34" charset="0"/>
              </a:defRPr>
            </a:lvl2pPr>
            <a:lvl3pPr marL="1143000" indent="-228600" defTabSz="939800">
              <a:defRPr>
                <a:solidFill>
                  <a:schemeClr val="tx1"/>
                </a:solidFill>
                <a:latin typeface="Tahoma" panose="020B0604030504040204" pitchFamily="34" charset="0"/>
              </a:defRPr>
            </a:lvl3pPr>
            <a:lvl4pPr marL="1600200" indent="-228600" defTabSz="939800">
              <a:defRPr>
                <a:solidFill>
                  <a:schemeClr val="tx1"/>
                </a:solidFill>
                <a:latin typeface="Tahoma" panose="020B0604030504040204" pitchFamily="34" charset="0"/>
              </a:defRPr>
            </a:lvl4pPr>
            <a:lvl5pPr marL="2057400" indent="-228600" defTabSz="939800">
              <a:defRPr>
                <a:solidFill>
                  <a:schemeClr val="tx1"/>
                </a:solidFill>
                <a:latin typeface="Tahoma" panose="020B0604030504040204" pitchFamily="34" charset="0"/>
              </a:defRPr>
            </a:lvl5pPr>
            <a:lvl6pPr marL="2514600" indent="-228600" defTabSz="939800" eaLnBrk="0" fontAlgn="base" hangingPunct="0">
              <a:spcBef>
                <a:spcPct val="0"/>
              </a:spcBef>
              <a:spcAft>
                <a:spcPct val="0"/>
              </a:spcAft>
              <a:defRPr>
                <a:solidFill>
                  <a:schemeClr val="tx1"/>
                </a:solidFill>
                <a:latin typeface="Tahoma" panose="020B0604030504040204" pitchFamily="34" charset="0"/>
              </a:defRPr>
            </a:lvl6pPr>
            <a:lvl7pPr marL="2971800" indent="-228600" defTabSz="939800" eaLnBrk="0" fontAlgn="base" hangingPunct="0">
              <a:spcBef>
                <a:spcPct val="0"/>
              </a:spcBef>
              <a:spcAft>
                <a:spcPct val="0"/>
              </a:spcAft>
              <a:defRPr>
                <a:solidFill>
                  <a:schemeClr val="tx1"/>
                </a:solidFill>
                <a:latin typeface="Tahoma" panose="020B0604030504040204" pitchFamily="34" charset="0"/>
              </a:defRPr>
            </a:lvl7pPr>
            <a:lvl8pPr marL="3429000" indent="-228600" defTabSz="939800" eaLnBrk="0" fontAlgn="base" hangingPunct="0">
              <a:spcBef>
                <a:spcPct val="0"/>
              </a:spcBef>
              <a:spcAft>
                <a:spcPct val="0"/>
              </a:spcAft>
              <a:defRPr>
                <a:solidFill>
                  <a:schemeClr val="tx1"/>
                </a:solidFill>
                <a:latin typeface="Tahoma" panose="020B0604030504040204" pitchFamily="34" charset="0"/>
              </a:defRPr>
            </a:lvl8pPr>
            <a:lvl9pPr marL="3886200" indent="-228600" defTabSz="939800" eaLnBrk="0" fontAlgn="base" hangingPunct="0">
              <a:spcBef>
                <a:spcPct val="0"/>
              </a:spcBef>
              <a:spcAft>
                <a:spcPct val="0"/>
              </a:spcAft>
              <a:defRPr>
                <a:solidFill>
                  <a:schemeClr val="tx1"/>
                </a:solidFill>
                <a:latin typeface="Tahoma" panose="020B0604030504040204" pitchFamily="34" charset="0"/>
              </a:defRPr>
            </a:lvl9pPr>
          </a:lstStyle>
          <a:p>
            <a:fld id="{0745BDA9-962F-4C45-8045-D54EF053A249}" type="slidenum">
              <a:rPr lang="en-US" altLang="en-US" smtClean="0">
                <a:latin typeface="Arial" panose="020B0604020202020204" pitchFamily="34" charset="0"/>
              </a:rPr>
              <a:pPr/>
              <a:t>8</a:t>
            </a:fld>
            <a:endParaRPr lang="en-US" altLang="en-US">
              <a:latin typeface="Arial" panose="020B0604020202020204" pitchFamily="34" charset="0"/>
            </a:endParaRPr>
          </a:p>
        </p:txBody>
      </p:sp>
      <p:sp>
        <p:nvSpPr>
          <p:cNvPr id="23555" name="Rectangle 2">
            <a:extLst>
              <a:ext uri="{FF2B5EF4-FFF2-40B4-BE49-F238E27FC236}">
                <a16:creationId xmlns:a16="http://schemas.microsoft.com/office/drawing/2014/main" id="{F757ACB5-B3EE-E676-3A82-031BEECB400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B886EFB0-094F-604D-1999-E9384049F1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15 Scouting Units in Moore County. They are Made up of Cub Scout Packs serving Youth K-5</a:t>
            </a:r>
            <a:r>
              <a:rPr lang="en-US" altLang="en-US" baseline="30000">
                <a:latin typeface="Arial" panose="020B0604020202020204" pitchFamily="34" charset="0"/>
              </a:rPr>
              <a:t>th</a:t>
            </a:r>
            <a:r>
              <a:rPr lang="en-US" altLang="en-US">
                <a:latin typeface="Arial" panose="020B0604020202020204" pitchFamily="34" charset="0"/>
              </a:rPr>
              <a:t> Grade and Scouts BSA Troops Serving youth 11-17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Cub Scouting Focus on Ranks and activities based on your year in school. Youth have the year to work on there rank badge and other achievements while staying with others in the same grade, every year they progress into the next years program with their same group of friends. Cub Scouts is adult led and family activity and camping centric.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Scouts BSA is Different, Once youth join this program they are organized into patrols that are led by there fellow youth. This program concentrates on youth leadership skills, higher adventure outings and the trail to Eagle. Ranks in Scouts BSA are on a self pace method for the youth. Only about 5% of scouts will achieve the Rank of Eagle.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ideo" Target="https://www.youtube.com/embed/yREQNjPMDYA?feature=oembed" TargetMode="Externa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B2FC-7210-49F5-993A-00B15C358B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0DDDBB-D62A-4015-A79E-4B409CE18F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ixelated eagle and fleur-de-lis&#10;&#10;Description automatically generated">
            <a:extLst>
              <a:ext uri="{FF2B5EF4-FFF2-40B4-BE49-F238E27FC236}">
                <a16:creationId xmlns:a16="http://schemas.microsoft.com/office/drawing/2014/main" id="{B26008A2-CCAD-71E9-A58C-0CCCEECC53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11" name="Rectangle 10">
            <a:extLst>
              <a:ext uri="{FF2B5EF4-FFF2-40B4-BE49-F238E27FC236}">
                <a16:creationId xmlns:a16="http://schemas.microsoft.com/office/drawing/2014/main" id="{C2DDBC13-6109-EFC9-39E0-D8EF14C5133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2642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F757-681C-4A02-9880-D3EFEC32F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92B0C-E864-4B4B-964A-9E53C4E709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6875C4-2DA6-4DB0-886A-65230F286C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xelated eagle and fleur-de-lis&#10;&#10;Description automatically generated">
            <a:extLst>
              <a:ext uri="{FF2B5EF4-FFF2-40B4-BE49-F238E27FC236}">
                <a16:creationId xmlns:a16="http://schemas.microsoft.com/office/drawing/2014/main" id="{243208EF-80D1-9D6D-4411-CD2EE50FAB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11" name="Rectangle 10">
            <a:extLst>
              <a:ext uri="{FF2B5EF4-FFF2-40B4-BE49-F238E27FC236}">
                <a16:creationId xmlns:a16="http://schemas.microsoft.com/office/drawing/2014/main" id="{CFA1B245-E00A-3917-E017-4EA5C66C542C}"/>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780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AD7C-ECC6-49CB-B259-D3F6D5FCA6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E5DAF5-D4B9-40C2-8952-A817CEA0E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D5CD0C-B93E-4D69-9F0B-B03424A60E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11D90EF-04B1-4207-82AE-7D6FF6DE4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06857F-C227-4BF7-9CAA-DF52159C1D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xelated eagle and fleur-de-lis&#10;&#10;Description automatically generated">
            <a:extLst>
              <a:ext uri="{FF2B5EF4-FFF2-40B4-BE49-F238E27FC236}">
                <a16:creationId xmlns:a16="http://schemas.microsoft.com/office/drawing/2014/main" id="{D916E408-743D-4137-361F-428EB2B71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11" name="Rectangle 10">
            <a:extLst>
              <a:ext uri="{FF2B5EF4-FFF2-40B4-BE49-F238E27FC236}">
                <a16:creationId xmlns:a16="http://schemas.microsoft.com/office/drawing/2014/main" id="{8AF52595-2092-FCC4-2918-2636FE29C92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2401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99FE-3370-48F5-9321-3BDCA32F3D21}"/>
              </a:ext>
            </a:extLst>
          </p:cNvPr>
          <p:cNvSpPr>
            <a:spLocks noGrp="1"/>
          </p:cNvSpPr>
          <p:nvPr>
            <p:ph type="title"/>
          </p:nvPr>
        </p:nvSpPr>
        <p:spPr/>
        <p:txBody>
          <a:bodyPr/>
          <a:lstStyle/>
          <a:p>
            <a:r>
              <a:rPr lang="en-US"/>
              <a:t>Click to edit Master title style</a:t>
            </a:r>
          </a:p>
        </p:txBody>
      </p:sp>
      <p:pic>
        <p:nvPicPr>
          <p:cNvPr id="6" name="Picture 5" descr="A pixelated eagle and fleur-de-lis&#10;&#10;Description automatically generated">
            <a:extLst>
              <a:ext uri="{FF2B5EF4-FFF2-40B4-BE49-F238E27FC236}">
                <a16:creationId xmlns:a16="http://schemas.microsoft.com/office/drawing/2014/main" id="{B491A432-C8BD-9833-A8B4-DBD007183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7" name="Rectangle 6">
            <a:extLst>
              <a:ext uri="{FF2B5EF4-FFF2-40B4-BE49-F238E27FC236}">
                <a16:creationId xmlns:a16="http://schemas.microsoft.com/office/drawing/2014/main" id="{2F4B0F77-6FAF-1282-B422-7DCFBDEBEFE2}"/>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689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xelated eagle and fleur-de-lis&#10;&#10;Description automatically generated">
            <a:extLst>
              <a:ext uri="{FF2B5EF4-FFF2-40B4-BE49-F238E27FC236}">
                <a16:creationId xmlns:a16="http://schemas.microsoft.com/office/drawing/2014/main" id="{0C94862F-08CF-46FC-C24E-7A34BB609F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6" name="Rectangle 5">
            <a:extLst>
              <a:ext uri="{FF2B5EF4-FFF2-40B4-BE49-F238E27FC236}">
                <a16:creationId xmlns:a16="http://schemas.microsoft.com/office/drawing/2014/main" id="{BAF6F8E2-423C-235F-A91E-46368224DC6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1862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1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9CC8-CB60-4446-B9C0-ADCD83841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E9C459-CA2E-471A-90B8-9CD7B5B744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993446-49D2-4C5C-AB3C-7983D6B46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xelated eagle and fleur-de-lis&#10;&#10;Description automatically generated">
            <a:extLst>
              <a:ext uri="{FF2B5EF4-FFF2-40B4-BE49-F238E27FC236}">
                <a16:creationId xmlns:a16="http://schemas.microsoft.com/office/drawing/2014/main" id="{FFFBB187-25D7-47C5-F607-124BAF582B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9" name="Rectangle 8">
            <a:extLst>
              <a:ext uri="{FF2B5EF4-FFF2-40B4-BE49-F238E27FC236}">
                <a16:creationId xmlns:a16="http://schemas.microsoft.com/office/drawing/2014/main" id="{D1C14125-5670-0FF1-5A04-AD8CD4EE708C}"/>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4118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1AF4-9EFB-4707-9220-D0D63A4D9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970091-600C-4D13-BC30-F093773304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3D1BD4D-2262-4913-BC7B-CDD0773F3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xelated eagle and fleur-de-lis&#10;&#10;Description automatically generated">
            <a:extLst>
              <a:ext uri="{FF2B5EF4-FFF2-40B4-BE49-F238E27FC236}">
                <a16:creationId xmlns:a16="http://schemas.microsoft.com/office/drawing/2014/main" id="{95A09301-6D40-261D-449B-6AF89293CA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9" name="Rectangle 8">
            <a:extLst>
              <a:ext uri="{FF2B5EF4-FFF2-40B4-BE49-F238E27FC236}">
                <a16:creationId xmlns:a16="http://schemas.microsoft.com/office/drawing/2014/main" id="{C8774B37-F34B-E20E-FDA4-684FC1755BE8}"/>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5013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4F11-2B33-457A-AE33-E84F496C0E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6930FA-69BC-4619-978D-55BEAF1C65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xelated eagle and fleur-de-lis&#10;&#10;Description automatically generated">
            <a:extLst>
              <a:ext uri="{FF2B5EF4-FFF2-40B4-BE49-F238E27FC236}">
                <a16:creationId xmlns:a16="http://schemas.microsoft.com/office/drawing/2014/main" id="{B794337A-6CBF-625D-825A-48C4B388B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8" name="Rectangle 7">
            <a:extLst>
              <a:ext uri="{FF2B5EF4-FFF2-40B4-BE49-F238E27FC236}">
                <a16:creationId xmlns:a16="http://schemas.microsoft.com/office/drawing/2014/main" id="{9EAFF8C0-FF2B-8447-B3EF-197DC3F17CBD}"/>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6397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A9CE8-520D-4A08-8BE0-AD7B43EB3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077866-7875-4403-83CF-5558D69EF4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xelated eagle and fleur-de-lis&#10;&#10;Description automatically generated">
            <a:extLst>
              <a:ext uri="{FF2B5EF4-FFF2-40B4-BE49-F238E27FC236}">
                <a16:creationId xmlns:a16="http://schemas.microsoft.com/office/drawing/2014/main" id="{A347FE61-ADCA-2027-39E6-BDE85EAD8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8" name="Rectangle 7">
            <a:extLst>
              <a:ext uri="{FF2B5EF4-FFF2-40B4-BE49-F238E27FC236}">
                <a16:creationId xmlns:a16="http://schemas.microsoft.com/office/drawing/2014/main" id="{F205E194-E059-501B-EE4E-125B7521C4F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904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efault">
  <p:cSld name="Default">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6"/>
          <p:cNvSpPr txBox="1">
            <a:spLocks noGrp="1"/>
          </p:cNvSpPr>
          <p:nvPr>
            <p:ph type="sldNum" idx="12"/>
          </p:nvPr>
        </p:nvSpPr>
        <p:spPr>
          <a:xfrm>
            <a:off x="11541161" y="6330951"/>
            <a:ext cx="346040" cy="261570"/>
          </a:xfrm>
          <a:prstGeom prst="rect">
            <a:avLst/>
          </a:prstGeom>
          <a:noFill/>
          <a:ln>
            <a:noFill/>
          </a:ln>
        </p:spPr>
        <p:txBody>
          <a:bodyPr spcFirstLastPara="1" wrap="square" lIns="45700" tIns="45700" rIns="45700" bIns="45700" anchor="t" anchorCtr="0">
            <a:spAutoFit/>
          </a:bodyPr>
          <a:lstStyle>
            <a:lvl1pPr marL="0" lvl="0" indent="0" algn="r">
              <a:lnSpc>
                <a:spcPct val="100000"/>
              </a:lnSpc>
              <a:spcBef>
                <a:spcPts val="0"/>
              </a:spcBef>
              <a:spcAft>
                <a:spcPts val="0"/>
              </a:spcAft>
              <a:buClr>
                <a:srgbClr val="FFFFFF"/>
              </a:buClr>
              <a:buSzPts val="1100"/>
              <a:buFont typeface="Helvetica Neue"/>
              <a:buNone/>
              <a:defRPr sz="1100">
                <a:solidFill>
                  <a:srgbClr val="FFFFFF"/>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FFFFFF"/>
              </a:buClr>
              <a:buSzPts val="1100"/>
              <a:buFont typeface="Helvetica Neue"/>
              <a:buNone/>
              <a:defRPr sz="1100">
                <a:solidFill>
                  <a:srgbClr val="FFFFFF"/>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FFFFFF"/>
              </a:buClr>
              <a:buSzPts val="1100"/>
              <a:buFont typeface="Helvetica Neue"/>
              <a:buNone/>
              <a:defRPr sz="1100">
                <a:solidFill>
                  <a:srgbClr val="FFFFFF"/>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FFFFFF"/>
              </a:buClr>
              <a:buSzPts val="1100"/>
              <a:buFont typeface="Helvetica Neue"/>
              <a:buNone/>
              <a:defRPr sz="1100">
                <a:solidFill>
                  <a:srgbClr val="FFFFFF"/>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FFFFFF"/>
              </a:buClr>
              <a:buSzPts val="1100"/>
              <a:buFont typeface="Helvetica Neue"/>
              <a:buNone/>
              <a:defRPr sz="1100">
                <a:solidFill>
                  <a:srgbClr val="FFFFFF"/>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FFFFFF"/>
              </a:buClr>
              <a:buSzPts val="1100"/>
              <a:buFont typeface="Helvetica Neue"/>
              <a:buNone/>
              <a:defRPr sz="1100">
                <a:solidFill>
                  <a:srgbClr val="FFFFFF"/>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FFFFFF"/>
              </a:buClr>
              <a:buSzPts val="1100"/>
              <a:buFont typeface="Helvetica Neue"/>
              <a:buNone/>
              <a:defRPr sz="1100">
                <a:solidFill>
                  <a:srgbClr val="FFFFFF"/>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FFFFFF"/>
              </a:buClr>
              <a:buSzPts val="1100"/>
              <a:buFont typeface="Helvetica Neue"/>
              <a:buNone/>
              <a:defRPr sz="1100">
                <a:solidFill>
                  <a:srgbClr val="FFFFFF"/>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FFFFFF"/>
              </a:buClr>
              <a:buSzPts val="1100"/>
              <a:buFont typeface="Helvetica Neue"/>
              <a:buNone/>
              <a:defRPr sz="1100">
                <a:solidFill>
                  <a:srgbClr val="FFFFFF"/>
                </a:solidFill>
                <a:latin typeface="Helvetica Neue"/>
                <a:ea typeface="Helvetica Neue"/>
                <a:cs typeface="Helvetica Neue"/>
                <a:sym typeface="Helvetica Neue"/>
              </a:defRPr>
            </a:lvl9pPr>
          </a:lstStyle>
          <a:p>
            <a:fld id="{00000000-1234-1234-1234-123412341234}" type="slidenum">
              <a:rPr lang="es-ES" smtClean="0"/>
              <a:pPr/>
              <a:t>‹#›</a:t>
            </a:fld>
            <a:endParaRPr lang="es-ES" b="1"/>
          </a:p>
        </p:txBody>
      </p:sp>
      <p:sp>
        <p:nvSpPr>
          <p:cNvPr id="15" name="Google Shape;15;p36"/>
          <p:cNvSpPr txBox="1">
            <a:spLocks noGrp="1"/>
          </p:cNvSpPr>
          <p:nvPr>
            <p:ph type="title"/>
          </p:nvPr>
        </p:nvSpPr>
        <p:spPr>
          <a:xfrm>
            <a:off x="2235200" y="274638"/>
            <a:ext cx="9652000" cy="1143001"/>
          </a:xfrm>
          <a:prstGeom prst="rect">
            <a:avLst/>
          </a:prstGeom>
          <a:noFill/>
          <a:ln>
            <a:noFill/>
          </a:ln>
        </p:spPr>
        <p:txBody>
          <a:bodyPr spcFirstLastPara="1" wrap="square" lIns="45700" tIns="45700" rIns="45700" bIns="45700" anchor="ctr" anchorCtr="0">
            <a:normAutofit/>
          </a:bodyPr>
          <a:lstStyle>
            <a:lvl1pPr lvl="0" algn="l">
              <a:lnSpc>
                <a:spcPct val="100000"/>
              </a:lnSpc>
              <a:spcBef>
                <a:spcPts val="0"/>
              </a:spcBef>
              <a:spcAft>
                <a:spcPts val="0"/>
              </a:spcAft>
              <a:buClr>
                <a:srgbClr val="FFFFFF"/>
              </a:buClr>
              <a:buSzPts val="4000"/>
              <a:buFont typeface="Helvetica Neue"/>
              <a:buNone/>
              <a:defRPr sz="4000">
                <a:solidFill>
                  <a:srgbClr val="FFFFFF"/>
                </a:solidFill>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6" name="Google Shape;16;p36"/>
          <p:cNvSpPr txBox="1">
            <a:spLocks noGrp="1"/>
          </p:cNvSpPr>
          <p:nvPr>
            <p:ph type="body" idx="1"/>
          </p:nvPr>
        </p:nvSpPr>
        <p:spPr>
          <a:xfrm>
            <a:off x="2235200" y="1600201"/>
            <a:ext cx="9652000" cy="4525963"/>
          </a:xfrm>
          <a:prstGeom prst="rect">
            <a:avLst/>
          </a:prstGeom>
          <a:noFill/>
          <a:ln>
            <a:noFill/>
          </a:ln>
        </p:spPr>
        <p:txBody>
          <a:bodyPr spcFirstLastPara="1" wrap="square" lIns="45700" tIns="45700" rIns="45700" bIns="45700" anchor="t" anchorCtr="0">
            <a:normAutofit/>
          </a:bodyPr>
          <a:lstStyle>
            <a:lvl1pPr marL="457200" lvl="0" indent="-406400" algn="l">
              <a:lnSpc>
                <a:spcPct val="100000"/>
              </a:lnSpc>
              <a:spcBef>
                <a:spcPts val="600"/>
              </a:spcBef>
              <a:spcAft>
                <a:spcPts val="0"/>
              </a:spcAft>
              <a:buClr>
                <a:srgbClr val="FFFFFF"/>
              </a:buClr>
              <a:buSzPts val="2800"/>
              <a:buChar char="»"/>
              <a:defRPr sz="2800">
                <a:solidFill>
                  <a:srgbClr val="FFFFFF"/>
                </a:solidFill>
                <a:latin typeface="Helvetica Neue"/>
                <a:ea typeface="Helvetica Neue"/>
                <a:cs typeface="Helvetica Neue"/>
                <a:sym typeface="Helvetica Neue"/>
              </a:defRPr>
            </a:lvl1pPr>
            <a:lvl2pPr marL="914400" lvl="1" indent="-406400" algn="l">
              <a:lnSpc>
                <a:spcPct val="100000"/>
              </a:lnSpc>
              <a:spcBef>
                <a:spcPts val="600"/>
              </a:spcBef>
              <a:spcAft>
                <a:spcPts val="0"/>
              </a:spcAft>
              <a:buClr>
                <a:srgbClr val="FFFFFF"/>
              </a:buClr>
              <a:buSzPts val="2800"/>
              <a:buChar char="–"/>
              <a:defRPr sz="2800">
                <a:solidFill>
                  <a:srgbClr val="FFFFFF"/>
                </a:solidFill>
                <a:latin typeface="Helvetica Neue"/>
                <a:ea typeface="Helvetica Neue"/>
                <a:cs typeface="Helvetica Neue"/>
                <a:sym typeface="Helvetica Neue"/>
              </a:defRPr>
            </a:lvl2pPr>
            <a:lvl3pPr marL="1371600" lvl="2" indent="-406400" algn="l">
              <a:lnSpc>
                <a:spcPct val="100000"/>
              </a:lnSpc>
              <a:spcBef>
                <a:spcPts val="600"/>
              </a:spcBef>
              <a:spcAft>
                <a:spcPts val="0"/>
              </a:spcAft>
              <a:buClr>
                <a:srgbClr val="FFFFFF"/>
              </a:buClr>
              <a:buSzPts val="2800"/>
              <a:buChar char="•"/>
              <a:defRPr sz="2800">
                <a:solidFill>
                  <a:srgbClr val="FFFFFF"/>
                </a:solidFill>
                <a:latin typeface="Helvetica Neue"/>
                <a:ea typeface="Helvetica Neue"/>
                <a:cs typeface="Helvetica Neue"/>
                <a:sym typeface="Helvetica Neue"/>
              </a:defRPr>
            </a:lvl3pPr>
            <a:lvl4pPr marL="1828800" lvl="3" indent="-406400" algn="l">
              <a:lnSpc>
                <a:spcPct val="100000"/>
              </a:lnSpc>
              <a:spcBef>
                <a:spcPts val="600"/>
              </a:spcBef>
              <a:spcAft>
                <a:spcPts val="0"/>
              </a:spcAft>
              <a:buClr>
                <a:srgbClr val="FFFFFF"/>
              </a:buClr>
              <a:buSzPts val="2800"/>
              <a:buChar char="–"/>
              <a:defRPr sz="2800">
                <a:solidFill>
                  <a:srgbClr val="FFFFFF"/>
                </a:solidFill>
                <a:latin typeface="Helvetica Neue"/>
                <a:ea typeface="Helvetica Neue"/>
                <a:cs typeface="Helvetica Neue"/>
                <a:sym typeface="Helvetica Neue"/>
              </a:defRPr>
            </a:lvl4pPr>
            <a:lvl5pPr marL="2286000" lvl="4" indent="-406400" algn="l">
              <a:lnSpc>
                <a:spcPct val="100000"/>
              </a:lnSpc>
              <a:spcBef>
                <a:spcPts val="600"/>
              </a:spcBef>
              <a:spcAft>
                <a:spcPts val="0"/>
              </a:spcAft>
              <a:buClr>
                <a:srgbClr val="FFFFFF"/>
              </a:buClr>
              <a:buSzPts val="2800"/>
              <a:buChar char="»"/>
              <a:defRPr sz="2800">
                <a:solidFill>
                  <a:srgbClr val="FFFFFF"/>
                </a:solidFill>
                <a:latin typeface="Helvetica Neue"/>
                <a:ea typeface="Helvetica Neue"/>
                <a:cs typeface="Helvetica Neue"/>
                <a:sym typeface="Helvetica Neue"/>
              </a:defRPr>
            </a:lvl5pPr>
            <a:lvl6pPr marL="2743200" lvl="5" indent="-342900" algn="l">
              <a:lnSpc>
                <a:spcPct val="100000"/>
              </a:lnSpc>
              <a:spcBef>
                <a:spcPts val="500"/>
              </a:spcBef>
              <a:spcAft>
                <a:spcPts val="0"/>
              </a:spcAft>
              <a:buClr>
                <a:srgbClr val="000000"/>
              </a:buClr>
              <a:buSzPts val="1800"/>
              <a:buChar char="●"/>
              <a:defRPr/>
            </a:lvl6pPr>
            <a:lvl7pPr marL="3200400" lvl="6" indent="-342900" algn="l">
              <a:lnSpc>
                <a:spcPct val="100000"/>
              </a:lnSpc>
              <a:spcBef>
                <a:spcPts val="500"/>
              </a:spcBef>
              <a:spcAft>
                <a:spcPts val="0"/>
              </a:spcAft>
              <a:buClr>
                <a:srgbClr val="000000"/>
              </a:buClr>
              <a:buSzPts val="1800"/>
              <a:buChar char="●"/>
              <a:defRPr/>
            </a:lvl7pPr>
            <a:lvl8pPr marL="3657600" lvl="7" indent="-342900" algn="l">
              <a:lnSpc>
                <a:spcPct val="100000"/>
              </a:lnSpc>
              <a:spcBef>
                <a:spcPts val="500"/>
              </a:spcBef>
              <a:spcAft>
                <a:spcPts val="0"/>
              </a:spcAft>
              <a:buClr>
                <a:srgbClr val="000000"/>
              </a:buClr>
              <a:buSzPts val="1800"/>
              <a:buChar char="●"/>
              <a:defRPr/>
            </a:lvl8pPr>
            <a:lvl9pPr marL="4114800" lvl="8" indent="-342900" algn="l">
              <a:lnSpc>
                <a:spcPct val="100000"/>
              </a:lnSpc>
              <a:spcBef>
                <a:spcPts val="500"/>
              </a:spcBef>
              <a:spcAft>
                <a:spcPts val="0"/>
              </a:spcAft>
              <a:buClr>
                <a:srgbClr val="000000"/>
              </a:buClr>
              <a:buSzPts val="1800"/>
              <a:buChar char="●"/>
              <a:defRPr/>
            </a:lvl9pPr>
          </a:lstStyle>
          <a:p>
            <a:endParaRPr/>
          </a:p>
        </p:txBody>
      </p:sp>
    </p:spTree>
    <p:extLst>
      <p:ext uri="{BB962C8B-B14F-4D97-AF65-F5344CB8AC3E}">
        <p14:creationId xmlns:p14="http://schemas.microsoft.com/office/powerpoint/2010/main" val="134842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756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B2FC-7210-49F5-993A-00B15C358B7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0DDDBB-D62A-4015-A79E-4B409CE18FAA}"/>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black and white logo&#10;&#10;Description automatically generated">
            <a:extLst>
              <a:ext uri="{FF2B5EF4-FFF2-40B4-BE49-F238E27FC236}">
                <a16:creationId xmlns:a16="http://schemas.microsoft.com/office/drawing/2014/main" id="{D2583698-E122-C46D-2230-36E45E58A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3546" y="6238106"/>
            <a:ext cx="3599001" cy="553988"/>
          </a:xfrm>
          <a:prstGeom prst="rect">
            <a:avLst/>
          </a:prstGeom>
        </p:spPr>
      </p:pic>
    </p:spTree>
    <p:extLst>
      <p:ext uri="{BB962C8B-B14F-4D97-AF65-F5344CB8AC3E}">
        <p14:creationId xmlns:p14="http://schemas.microsoft.com/office/powerpoint/2010/main" val="163844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75697"/>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D2583698-E122-C46D-2230-36E45E58A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422" y="2303584"/>
            <a:ext cx="10875156" cy="1673994"/>
          </a:xfrm>
          <a:prstGeom prst="rect">
            <a:avLst/>
          </a:prstGeom>
        </p:spPr>
      </p:pic>
    </p:spTree>
    <p:extLst>
      <p:ext uri="{BB962C8B-B14F-4D97-AF65-F5344CB8AC3E}">
        <p14:creationId xmlns:p14="http://schemas.microsoft.com/office/powerpoint/2010/main" val="2168025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75697"/>
        </a:solidFill>
        <a:effectLst/>
      </p:bgPr>
    </p:bg>
    <p:spTree>
      <p:nvGrpSpPr>
        <p:cNvPr id="1" name=""/>
        <p:cNvGrpSpPr/>
        <p:nvPr/>
      </p:nvGrpSpPr>
      <p:grpSpPr>
        <a:xfrm>
          <a:off x="0" y="0"/>
          <a:ext cx="0" cy="0"/>
          <a:chOff x="0" y="0"/>
          <a:chExt cx="0" cy="0"/>
        </a:xfrm>
      </p:grpSpPr>
      <p:pic>
        <p:nvPicPr>
          <p:cNvPr id="3" name="Picture 2" descr="A black and white logo with white text&#10;&#10;Description automatically generated">
            <a:extLst>
              <a:ext uri="{FF2B5EF4-FFF2-40B4-BE49-F238E27FC236}">
                <a16:creationId xmlns:a16="http://schemas.microsoft.com/office/drawing/2014/main" id="{4111B350-352A-23F8-F74D-644E0455BD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8037" y="771138"/>
            <a:ext cx="6915926" cy="5315723"/>
          </a:xfrm>
          <a:prstGeom prst="rect">
            <a:avLst/>
          </a:prstGeom>
        </p:spPr>
      </p:pic>
    </p:spTree>
    <p:extLst>
      <p:ext uri="{BB962C8B-B14F-4D97-AF65-F5344CB8AC3E}">
        <p14:creationId xmlns:p14="http://schemas.microsoft.com/office/powerpoint/2010/main" val="681931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A837EC5-B555-47D5-AB4A-BAB18FFA0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pixelated eagle and fleur-de-lis&#10;&#10;Description automatically generated">
            <a:extLst>
              <a:ext uri="{FF2B5EF4-FFF2-40B4-BE49-F238E27FC236}">
                <a16:creationId xmlns:a16="http://schemas.microsoft.com/office/drawing/2014/main" id="{D6C67B68-CEBA-FAA3-EA8B-7301B9499F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1484" y="1600200"/>
            <a:ext cx="8299721" cy="1283211"/>
          </a:xfrm>
          <a:prstGeom prst="rect">
            <a:avLst/>
          </a:prstGeom>
        </p:spPr>
      </p:pic>
      <p:pic>
        <p:nvPicPr>
          <p:cNvPr id="8" name="Online Media 3" title="Scouting America Anthem">
            <a:hlinkClick r:id="" action="ppaction://media"/>
            <a:extLst>
              <a:ext uri="{FF2B5EF4-FFF2-40B4-BE49-F238E27FC236}">
                <a16:creationId xmlns:a16="http://schemas.microsoft.com/office/drawing/2014/main" id="{1CBDA12D-17CE-90AB-8974-9CA6181BD4E2}"/>
              </a:ext>
            </a:extLst>
          </p:cNvPr>
          <p:cNvPicPr>
            <a:picLocks noRot="1" noChangeAspect="1"/>
          </p:cNvPicPr>
          <p:nvPr userDrawn="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387603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A blue and white eagle with a shield and stars&#10;&#10;Description automatically generated">
            <a:extLst>
              <a:ext uri="{FF2B5EF4-FFF2-40B4-BE49-F238E27FC236}">
                <a16:creationId xmlns:a16="http://schemas.microsoft.com/office/drawing/2014/main" id="{FA0E348E-CE95-E93D-AB93-FD1DB66ABB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8578" y="99053"/>
            <a:ext cx="5894844" cy="6659894"/>
          </a:xfrm>
          <a:prstGeom prst="rect">
            <a:avLst/>
          </a:prstGeom>
        </p:spPr>
      </p:pic>
    </p:spTree>
    <p:extLst>
      <p:ext uri="{BB962C8B-B14F-4D97-AF65-F5344CB8AC3E}">
        <p14:creationId xmlns:p14="http://schemas.microsoft.com/office/powerpoint/2010/main" val="413827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71F71FC7-FC0B-81F3-3755-39F02526D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1722" y="728523"/>
            <a:ext cx="6548555" cy="5043607"/>
          </a:xfrm>
          <a:prstGeom prst="rect">
            <a:avLst/>
          </a:prstGeom>
        </p:spPr>
      </p:pic>
    </p:spTree>
    <p:extLst>
      <p:ext uri="{BB962C8B-B14F-4D97-AF65-F5344CB8AC3E}">
        <p14:creationId xmlns:p14="http://schemas.microsoft.com/office/powerpoint/2010/main" val="251643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0" y="3798277"/>
            <a:ext cx="10515600" cy="2291373"/>
          </a:xfrm>
        </p:spPr>
        <p:txBody>
          <a:bodyPr>
            <a:normAutofit/>
          </a:bodyPr>
          <a:lstStyle>
            <a:lvl1pPr marL="0" indent="0" algn="ctr">
              <a:buNone/>
              <a:defRPr sz="3200">
                <a:solidFill>
                  <a:schemeClr val="tx1">
                    <a:tint val="75000"/>
                  </a:schemeClr>
                </a:solidFill>
                <a:latin typeface="Arial Black" panose="020B0A04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0"/>
            <a:ext cx="2743200" cy="365125"/>
          </a:xfrm>
          <a:prstGeom prst="rect">
            <a:avLst/>
          </a:prstGeom>
        </p:spPr>
        <p:txBody>
          <a:bodyPr/>
          <a:lstStyle/>
          <a:p>
            <a:fld id="{BF8B219C-0363-4EAC-B355-C16BC5F10A50}" type="datetimeFigureOut">
              <a:rPr lang="en-US" smtClean="0"/>
              <a:t>6/25/2025</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0"/>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0" cy="1624824"/>
          </a:xfrm>
          <a:prstGeom prst="rect">
            <a:avLst/>
          </a:prstGeom>
        </p:spPr>
      </p:pic>
    </p:spTree>
    <p:extLst>
      <p:ext uri="{BB962C8B-B14F-4D97-AF65-F5344CB8AC3E}">
        <p14:creationId xmlns:p14="http://schemas.microsoft.com/office/powerpoint/2010/main" val="797925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0"/>
            <a:ext cx="2743200" cy="365125"/>
          </a:xfrm>
          <a:prstGeom prst="rect">
            <a:avLst/>
          </a:prstGeom>
        </p:spPr>
        <p:txBody>
          <a:bodyPr/>
          <a:lstStyle/>
          <a:p>
            <a:fld id="{BF8B219C-0363-4EAC-B355-C16BC5F10A50}" type="datetimeFigureOut">
              <a:rPr lang="en-US" smtClean="0"/>
              <a:t>6/25/2025</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0"/>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0" cy="1624824"/>
          </a:xfrm>
          <a:prstGeom prst="rect">
            <a:avLst/>
          </a:prstGeom>
        </p:spPr>
      </p:pic>
    </p:spTree>
    <p:extLst>
      <p:ext uri="{BB962C8B-B14F-4D97-AF65-F5344CB8AC3E}">
        <p14:creationId xmlns:p14="http://schemas.microsoft.com/office/powerpoint/2010/main" val="359228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9D2550-CAEC-427C-9931-29B0BCF64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BCA68F2-4BD4-466B-B002-5596145E4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0437019"/>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4" r:id="rId3"/>
    <p:sldLayoutId id="2147483675" r:id="rId4"/>
    <p:sldLayoutId id="2147483661" r:id="rId5"/>
    <p:sldLayoutId id="2147483676" r:id="rId6"/>
    <p:sldLayoutId id="2147483677" r:id="rId7"/>
    <p:sldLayoutId id="2147483663" r:id="rId8"/>
    <p:sldLayoutId id="2147483678" r:id="rId9"/>
    <p:sldLayoutId id="2147483664" r:id="rId10"/>
    <p:sldLayoutId id="2147483665" r:id="rId11"/>
    <p:sldLayoutId id="2147483666" r:id="rId12"/>
    <p:sldLayoutId id="2147483667" r:id="rId13"/>
    <p:sldLayoutId id="2147483673" r:id="rId14"/>
    <p:sldLayoutId id="2147483668" r:id="rId15"/>
    <p:sldLayoutId id="2147483669" r:id="rId16"/>
    <p:sldLayoutId id="2147483670" r:id="rId17"/>
    <p:sldLayoutId id="2147483671" r:id="rId18"/>
    <p:sldLayoutId id="2147483679" r:id="rId19"/>
  </p:sldLayoutIdLst>
  <p:txStyles>
    <p:title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mailto:laura.romomarin@scouting.org"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3305D8-ECF0-3A97-DEB8-E208BD158717}"/>
              </a:ext>
            </a:extLst>
          </p:cNvPr>
          <p:cNvPicPr>
            <a:picLocks noChangeAspect="1"/>
          </p:cNvPicPr>
          <p:nvPr/>
        </p:nvPicPr>
        <p:blipFill>
          <a:blip r:embed="rId2"/>
          <a:srcRect l="21066" t="31517" r="19733" b="6407"/>
          <a:stretch>
            <a:fillRect/>
          </a:stretch>
        </p:blipFill>
        <p:spPr>
          <a:xfrm>
            <a:off x="4072284" y="3712031"/>
            <a:ext cx="4392386" cy="2513969"/>
          </a:xfrm>
          <a:prstGeom prst="rect">
            <a:avLst/>
          </a:prstGeom>
        </p:spPr>
      </p:pic>
      <p:pic>
        <p:nvPicPr>
          <p:cNvPr id="7" name="Picture 2" descr="No photo description available.">
            <a:extLst>
              <a:ext uri="{FF2B5EF4-FFF2-40B4-BE49-F238E27FC236}">
                <a16:creationId xmlns:a16="http://schemas.microsoft.com/office/drawing/2014/main" id="{C0D80163-1E25-25A5-6EA1-B6D7DBC46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7185" y="3124822"/>
            <a:ext cx="3122324" cy="31223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9BD4724-9215-87D5-57C8-4F67CA301E9F}"/>
              </a:ext>
            </a:extLst>
          </p:cNvPr>
          <p:cNvPicPr>
            <a:picLocks noChangeAspect="1"/>
          </p:cNvPicPr>
          <p:nvPr/>
        </p:nvPicPr>
        <p:blipFill>
          <a:blip r:embed="rId4"/>
          <a:stretch>
            <a:fillRect/>
          </a:stretch>
        </p:blipFill>
        <p:spPr>
          <a:xfrm>
            <a:off x="461713" y="3392157"/>
            <a:ext cx="2637900" cy="2637900"/>
          </a:xfrm>
          <a:prstGeom prst="rect">
            <a:avLst/>
          </a:prstGeom>
        </p:spPr>
      </p:pic>
    </p:spTree>
    <p:extLst>
      <p:ext uri="{BB962C8B-B14F-4D97-AF65-F5344CB8AC3E}">
        <p14:creationId xmlns:p14="http://schemas.microsoft.com/office/powerpoint/2010/main" val="2941683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5B145-D692-8293-E0C8-7F5CC398E03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2FDCD8-1771-4672-AC8A-53381B1B86C8}"/>
              </a:ext>
            </a:extLst>
          </p:cNvPr>
          <p:cNvSpPr txBox="1"/>
          <p:nvPr/>
        </p:nvSpPr>
        <p:spPr>
          <a:xfrm>
            <a:off x="217714" y="1495256"/>
            <a:ext cx="11756572" cy="4154984"/>
          </a:xfrm>
          <a:prstGeom prst="rect">
            <a:avLst/>
          </a:prstGeom>
          <a:noFill/>
        </p:spPr>
        <p:txBody>
          <a:bodyPr wrap="square">
            <a:spAutoFit/>
          </a:bodyPr>
          <a:lstStyle/>
          <a:p>
            <a:r>
              <a:rPr lang="es-ES" sz="2400" b="1" dirty="0"/>
              <a:t>Marca</a:t>
            </a:r>
            <a:r>
              <a:rPr lang="es-ES" sz="2400" dirty="0"/>
              <a:t> (Branding): </a:t>
            </a:r>
            <a:r>
              <a:rPr lang="es-ES" sz="2400" dirty="0" err="1"/>
              <a:t>Scouting</a:t>
            </a:r>
            <a:r>
              <a:rPr lang="es-ES" sz="2400" dirty="0"/>
              <a:t> </a:t>
            </a:r>
            <a:r>
              <a:rPr lang="es-ES" sz="2400" dirty="0" err="1"/>
              <a:t>America</a:t>
            </a:r>
            <a:r>
              <a:rPr lang="es-ES" sz="2400" dirty="0"/>
              <a:t> es una organización bien conocida y altamente respetada con una marca nacional fuerte. Una relación con </a:t>
            </a:r>
            <a:r>
              <a:rPr lang="es-ES" sz="2400" dirty="0" err="1"/>
              <a:t>Scouting</a:t>
            </a:r>
            <a:r>
              <a:rPr lang="es-ES" sz="2400" dirty="0"/>
              <a:t> es vista positivamente por una gran mayoría de personas.</a:t>
            </a:r>
          </a:p>
          <a:p>
            <a:endParaRPr lang="es-ES" sz="2400" b="1" dirty="0"/>
          </a:p>
          <a:p>
            <a:r>
              <a:rPr lang="es-ES" sz="2400" b="1" dirty="0"/>
              <a:t>Valores: </a:t>
            </a:r>
            <a:r>
              <a:rPr lang="es-ES" sz="2400" dirty="0"/>
              <a:t>Los valores inculcados por la Ley Scout representan los más altos ideales de Dios, el país y uno mismo. Cuando estos valores se alinean con los de tu organización, la sinergia resultante eleva la imagen y la reputación de ambos.</a:t>
            </a:r>
          </a:p>
          <a:p>
            <a:endParaRPr lang="es-ES" sz="2400" dirty="0"/>
          </a:p>
          <a:p>
            <a:r>
              <a:rPr lang="es-ES" sz="2400" b="1" dirty="0"/>
              <a:t>Exposición</a:t>
            </a:r>
            <a:r>
              <a:rPr lang="es-ES" sz="2400" dirty="0"/>
              <a:t>: Las actividades de </a:t>
            </a:r>
            <a:r>
              <a:rPr lang="es-ES" sz="2400" dirty="0" err="1"/>
              <a:t>Scouting</a:t>
            </a:r>
            <a:r>
              <a:rPr lang="es-ES" sz="2400" dirty="0"/>
              <a:t>, que se enfocan externamente, son bien conocidas y vistas como beneficiosas para la comunidad. Unirse a </a:t>
            </a:r>
            <a:r>
              <a:rPr lang="es-ES" sz="2400" dirty="0" err="1"/>
              <a:t>Scouting</a:t>
            </a:r>
            <a:r>
              <a:rPr lang="es-ES" sz="2400" dirty="0"/>
              <a:t> mejora tu posición dentro y fuera de tu comunidad inmediata.</a:t>
            </a:r>
            <a:endParaRPr lang="en-US" sz="2400" dirty="0"/>
          </a:p>
        </p:txBody>
      </p:sp>
      <p:sp>
        <p:nvSpPr>
          <p:cNvPr id="6" name="TextBox 5">
            <a:extLst>
              <a:ext uri="{FF2B5EF4-FFF2-40B4-BE49-F238E27FC236}">
                <a16:creationId xmlns:a16="http://schemas.microsoft.com/office/drawing/2014/main" id="{C981B02A-7F01-93DB-B720-D2B48F2F3BD6}"/>
              </a:ext>
            </a:extLst>
          </p:cNvPr>
          <p:cNvSpPr txBox="1"/>
          <p:nvPr/>
        </p:nvSpPr>
        <p:spPr>
          <a:xfrm>
            <a:off x="108858" y="92248"/>
            <a:ext cx="10678886" cy="1446550"/>
          </a:xfrm>
          <a:prstGeom prst="rect">
            <a:avLst/>
          </a:prstGeom>
          <a:noFill/>
        </p:spPr>
        <p:txBody>
          <a:bodyPr wrap="square">
            <a:spAutoFit/>
          </a:bodyPr>
          <a:lstStyle/>
          <a:p>
            <a:pPr algn="ctr"/>
            <a:r>
              <a:rPr lang="es-ES" sz="4400" b="1" dirty="0">
                <a:solidFill>
                  <a:schemeClr val="accent1">
                    <a:lumMod val="75000"/>
                  </a:schemeClr>
                </a:solidFill>
              </a:rPr>
              <a:t>Beneficios de Convertirse en una Organización Patrocinadora de </a:t>
            </a:r>
            <a:r>
              <a:rPr lang="es-ES" sz="4400" b="1" dirty="0" err="1">
                <a:solidFill>
                  <a:schemeClr val="accent1">
                    <a:lumMod val="75000"/>
                  </a:schemeClr>
                </a:solidFill>
              </a:rPr>
              <a:t>Scouting</a:t>
            </a:r>
            <a:endParaRPr lang="en-US" sz="4400" b="1" dirty="0">
              <a:solidFill>
                <a:schemeClr val="accent1">
                  <a:lumMod val="75000"/>
                </a:schemeClr>
              </a:solidFill>
            </a:endParaRPr>
          </a:p>
        </p:txBody>
      </p:sp>
    </p:spTree>
    <p:extLst>
      <p:ext uri="{BB962C8B-B14F-4D97-AF65-F5344CB8AC3E}">
        <p14:creationId xmlns:p14="http://schemas.microsoft.com/office/powerpoint/2010/main" val="3843133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E710-BD3D-72A4-B0D8-4C05588CE6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209C03-851F-148D-C63F-403DAF3CAFEB}"/>
              </a:ext>
            </a:extLst>
          </p:cNvPr>
          <p:cNvSpPr txBox="1"/>
          <p:nvPr/>
        </p:nvSpPr>
        <p:spPr>
          <a:xfrm>
            <a:off x="239485" y="77002"/>
            <a:ext cx="12192000" cy="615553"/>
          </a:xfrm>
          <a:prstGeom prst="rect">
            <a:avLst/>
          </a:prstGeom>
          <a:noFill/>
        </p:spPr>
        <p:txBody>
          <a:bodyPr wrap="square" rtlCol="0">
            <a:spAutoFit/>
          </a:bodyPr>
          <a:lstStyle/>
          <a:p>
            <a:r>
              <a:rPr lang="es-ES" sz="3400" b="1" dirty="0">
                <a:solidFill>
                  <a:schemeClr val="accent1">
                    <a:lumMod val="75000"/>
                  </a:schemeClr>
                </a:solidFill>
              </a:rPr>
              <a:t>¿Por qué es importante </a:t>
            </a:r>
            <a:r>
              <a:rPr lang="es-ES" sz="3400" b="1" dirty="0" err="1">
                <a:solidFill>
                  <a:schemeClr val="accent1">
                    <a:lumMod val="75000"/>
                  </a:schemeClr>
                </a:solidFill>
              </a:rPr>
              <a:t>Scouting</a:t>
            </a:r>
            <a:r>
              <a:rPr lang="es-ES" sz="3400" b="1" dirty="0">
                <a:solidFill>
                  <a:schemeClr val="accent1">
                    <a:lumMod val="75000"/>
                  </a:schemeClr>
                </a:solidFill>
              </a:rPr>
              <a:t> en nuestra comunidad hispana?</a:t>
            </a:r>
            <a:endParaRPr lang="en-US" sz="3400" b="1" dirty="0">
              <a:solidFill>
                <a:schemeClr val="accent1">
                  <a:lumMod val="75000"/>
                </a:schemeClr>
              </a:solidFill>
            </a:endParaRPr>
          </a:p>
        </p:txBody>
      </p:sp>
      <p:sp>
        <p:nvSpPr>
          <p:cNvPr id="4" name="TextBox 3">
            <a:extLst>
              <a:ext uri="{FF2B5EF4-FFF2-40B4-BE49-F238E27FC236}">
                <a16:creationId xmlns:a16="http://schemas.microsoft.com/office/drawing/2014/main" id="{18BE1B03-C4BD-34EC-2D2A-2994F2A0D3C0}"/>
              </a:ext>
            </a:extLst>
          </p:cNvPr>
          <p:cNvSpPr txBox="1"/>
          <p:nvPr/>
        </p:nvSpPr>
        <p:spPr>
          <a:xfrm>
            <a:off x="239485" y="792365"/>
            <a:ext cx="11495315" cy="5170646"/>
          </a:xfrm>
          <a:prstGeom prst="rect">
            <a:avLst/>
          </a:prstGeom>
          <a:noFill/>
        </p:spPr>
        <p:txBody>
          <a:bodyPr wrap="square">
            <a:spAutoFit/>
          </a:bodyPr>
          <a:lstStyle/>
          <a:p>
            <a:r>
              <a:rPr lang="es-ES" sz="2200" dirty="0" err="1"/>
              <a:t>Scouting</a:t>
            </a:r>
            <a:r>
              <a:rPr lang="es-ES" sz="2200" dirty="0"/>
              <a:t> es más que solo campamentos e insignias. Es una herramienta poderosa para </a:t>
            </a:r>
            <a:r>
              <a:rPr lang="es-ES" sz="2200" b="1" dirty="0"/>
              <a:t>forjar el carácter, el liderazgo y la comunidad</a:t>
            </a:r>
            <a:r>
              <a:rPr lang="es-ES" sz="2200" dirty="0"/>
              <a:t>. En la comunidad hispana, estos valores son especialmente significativos.</a:t>
            </a:r>
          </a:p>
          <a:p>
            <a:endParaRPr lang="es-ES" sz="2200" dirty="0"/>
          </a:p>
          <a:p>
            <a:r>
              <a:rPr lang="es-ES" sz="2200" dirty="0" err="1"/>
              <a:t>Scouting</a:t>
            </a:r>
            <a:r>
              <a:rPr lang="es-ES" sz="2200" dirty="0"/>
              <a:t> enseña a nuestros jóvenes </a:t>
            </a:r>
            <a:r>
              <a:rPr lang="es-ES" sz="2200" b="1" dirty="0"/>
              <a:t>responsabilidad, trabajo en equipo y respeto</a:t>
            </a:r>
            <a:r>
              <a:rPr lang="es-ES" sz="2200" dirty="0"/>
              <a:t>, ayudándolos a crecer y convertirse en líderes fuertes y seguros. Pero también hace algo aún más especial: </a:t>
            </a:r>
            <a:r>
              <a:rPr lang="es-ES" sz="2200" b="1" dirty="0"/>
              <a:t>une a las familias</a:t>
            </a:r>
            <a:r>
              <a:rPr lang="es-ES" sz="2200" dirty="0"/>
              <a:t>. En nuestra cultura, la familia lo es todo. </a:t>
            </a:r>
            <a:r>
              <a:rPr lang="es-ES" sz="2200" dirty="0" err="1"/>
              <a:t>Scouting</a:t>
            </a:r>
            <a:r>
              <a:rPr lang="es-ES" sz="2200" dirty="0"/>
              <a:t> invita a padres, hermanos e incluso abuelos a ser parte de esta aventura.</a:t>
            </a:r>
          </a:p>
          <a:p>
            <a:endParaRPr lang="es-ES" sz="2200" dirty="0"/>
          </a:p>
          <a:p>
            <a:r>
              <a:rPr lang="es-ES" sz="2200" dirty="0"/>
              <a:t>Es un espacio donde los jóvenes pueden </a:t>
            </a:r>
            <a:r>
              <a:rPr lang="es-ES" sz="2200" b="1" dirty="0"/>
              <a:t>sentirse orgullosos de quienes son</a:t>
            </a:r>
            <a:r>
              <a:rPr lang="es-ES" sz="2200" dirty="0"/>
              <a:t>, </a:t>
            </a:r>
            <a:r>
              <a:rPr lang="es-ES" sz="2200" b="1" dirty="0"/>
              <a:t>celebrar su herencia</a:t>
            </a:r>
            <a:r>
              <a:rPr lang="es-ES" sz="2200" dirty="0"/>
              <a:t> y, al mismo tiempo, </a:t>
            </a:r>
            <a:r>
              <a:rPr lang="es-ES" sz="2200" b="1" dirty="0"/>
              <a:t>conectarse con personas de todos los orígenes</a:t>
            </a:r>
            <a:r>
              <a:rPr lang="es-ES" sz="2200" dirty="0"/>
              <a:t>.</a:t>
            </a:r>
          </a:p>
          <a:p>
            <a:r>
              <a:rPr lang="es-ES" sz="2200" dirty="0"/>
              <a:t>A través de </a:t>
            </a:r>
            <a:r>
              <a:rPr lang="es-ES" sz="2200" dirty="0" err="1"/>
              <a:t>Scouting</a:t>
            </a:r>
            <a:r>
              <a:rPr lang="es-ES" sz="2200" dirty="0"/>
              <a:t>, nuestros hijos obtienen </a:t>
            </a:r>
            <a:r>
              <a:rPr lang="es-ES" sz="2200" b="1" dirty="0"/>
              <a:t>oportunidades en la educación, en el servicio y en la vida</a:t>
            </a:r>
            <a:r>
              <a:rPr lang="es-ES" sz="2200" dirty="0"/>
              <a:t>, que les abren puertas hacia un futuro más brillante. </a:t>
            </a:r>
          </a:p>
          <a:p>
            <a:endParaRPr lang="es-ES" sz="2200" dirty="0"/>
          </a:p>
          <a:p>
            <a:r>
              <a:rPr lang="es-ES" sz="2200" dirty="0"/>
              <a:t>Por eso </a:t>
            </a:r>
            <a:r>
              <a:rPr lang="es-ES" sz="2200" dirty="0" err="1"/>
              <a:t>Scouting</a:t>
            </a:r>
            <a:r>
              <a:rPr lang="es-ES" sz="2200" dirty="0"/>
              <a:t> importa. Por nuestros hijos. Por nuestras familias. Y por toda nuestra comunidad.</a:t>
            </a:r>
          </a:p>
        </p:txBody>
      </p:sp>
    </p:spTree>
    <p:extLst>
      <p:ext uri="{BB962C8B-B14F-4D97-AF65-F5344CB8AC3E}">
        <p14:creationId xmlns:p14="http://schemas.microsoft.com/office/powerpoint/2010/main" val="2299617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5FDB-5F39-E2AE-88DA-D8AB2FD41DA2}"/>
              </a:ext>
            </a:extLst>
          </p:cNvPr>
          <p:cNvSpPr>
            <a:spLocks noGrp="1"/>
          </p:cNvSpPr>
          <p:nvPr>
            <p:ph type="title"/>
          </p:nvPr>
        </p:nvSpPr>
        <p:spPr>
          <a:xfrm>
            <a:off x="332872" y="341062"/>
            <a:ext cx="11578391" cy="1325563"/>
          </a:xfrm>
        </p:spPr>
        <p:txBody>
          <a:bodyPr>
            <a:normAutofit/>
          </a:bodyPr>
          <a:lstStyle/>
          <a:p>
            <a:r>
              <a:rPr lang="en-US" sz="4300" dirty="0"/>
              <a:t>Hispanic Emphasis District Executive </a:t>
            </a:r>
          </a:p>
        </p:txBody>
      </p:sp>
      <p:sp>
        <p:nvSpPr>
          <p:cNvPr id="3" name="Content Placeholder 2">
            <a:extLst>
              <a:ext uri="{FF2B5EF4-FFF2-40B4-BE49-F238E27FC236}">
                <a16:creationId xmlns:a16="http://schemas.microsoft.com/office/drawing/2014/main" id="{DC7F105E-4355-ED8E-2397-B4ED00277FB6}"/>
              </a:ext>
            </a:extLst>
          </p:cNvPr>
          <p:cNvSpPr>
            <a:spLocks noGrp="1"/>
          </p:cNvSpPr>
          <p:nvPr>
            <p:ph idx="1"/>
          </p:nvPr>
        </p:nvSpPr>
        <p:spPr>
          <a:xfrm>
            <a:off x="280737" y="1883049"/>
            <a:ext cx="6869210" cy="4351338"/>
          </a:xfrm>
        </p:spPr>
        <p:txBody>
          <a:bodyPr>
            <a:normAutofit/>
          </a:bodyPr>
          <a:lstStyle/>
          <a:p>
            <a:endParaRPr lang="en-US" sz="800" dirty="0"/>
          </a:p>
          <a:p>
            <a:endParaRPr lang="en-US" sz="800" dirty="0"/>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Promote cultural awareness, ensure the inclusion of Hispanic youth, offer mentorship, and create a welcoming environment for Hispanic families in Scouting.</a:t>
            </a:r>
          </a:p>
          <a:p>
            <a:endParaRPr lang="en-US" sz="800" dirty="0"/>
          </a:p>
          <a:p>
            <a:endParaRPr lang="en-US" sz="800" dirty="0"/>
          </a:p>
          <a:p>
            <a:endParaRPr lang="en-US" sz="800" dirty="0"/>
          </a:p>
          <a:p>
            <a:endParaRPr lang="en-US" sz="800" dirty="0"/>
          </a:p>
        </p:txBody>
      </p:sp>
      <p:pic>
        <p:nvPicPr>
          <p:cNvPr id="5" name="Imagen 4">
            <a:extLst>
              <a:ext uri="{FF2B5EF4-FFF2-40B4-BE49-F238E27FC236}">
                <a16:creationId xmlns:a16="http://schemas.microsoft.com/office/drawing/2014/main" id="{978DEBEC-1099-15D2-BF24-47FBE2417AB6}"/>
              </a:ext>
            </a:extLst>
          </p:cNvPr>
          <p:cNvPicPr>
            <a:picLocks noChangeAspect="1"/>
          </p:cNvPicPr>
          <p:nvPr/>
        </p:nvPicPr>
        <p:blipFill>
          <a:blip r:embed="rId2">
            <a:extLst>
              <a:ext uri="{28A0092B-C50C-407E-A947-70E740481C1C}">
                <a14:useLocalDpi xmlns:a14="http://schemas.microsoft.com/office/drawing/2010/main" val="0"/>
              </a:ext>
            </a:extLst>
          </a:blip>
          <a:srcRect l="5802" r="4730" b="24026"/>
          <a:stretch/>
        </p:blipFill>
        <p:spPr>
          <a:xfrm>
            <a:off x="7855026" y="2153978"/>
            <a:ext cx="3604213" cy="3037577"/>
          </a:xfrm>
          <a:prstGeom prst="rect">
            <a:avLst/>
          </a:prstGeom>
          <a:ln w="38100">
            <a:solidFill>
              <a:schemeClr val="bg2">
                <a:lumMod val="10000"/>
              </a:schemeClr>
            </a:solidFill>
          </a:ln>
        </p:spPr>
      </p:pic>
      <p:sp>
        <p:nvSpPr>
          <p:cNvPr id="7" name="CuadroTexto 6">
            <a:extLst>
              <a:ext uri="{FF2B5EF4-FFF2-40B4-BE49-F238E27FC236}">
                <a16:creationId xmlns:a16="http://schemas.microsoft.com/office/drawing/2014/main" id="{6CA0860D-9D13-0E6E-124C-CFC5E3D5F6E6}"/>
              </a:ext>
            </a:extLst>
          </p:cNvPr>
          <p:cNvSpPr txBox="1"/>
          <p:nvPr/>
        </p:nvSpPr>
        <p:spPr>
          <a:xfrm>
            <a:off x="666424" y="5355743"/>
            <a:ext cx="6097836" cy="954107"/>
          </a:xfrm>
          <a:prstGeom prst="rect">
            <a:avLst/>
          </a:prstGeom>
          <a:solidFill>
            <a:srgbClr val="00B0F0"/>
          </a:solidFill>
        </p:spPr>
        <p:txBody>
          <a:bodyPr wrap="square" anchor="ctr">
            <a:spAutoFit/>
          </a:bodyPr>
          <a:lstStyle/>
          <a:p>
            <a:pPr algn="ctr"/>
            <a:r>
              <a:rPr lang="en-US" sz="2800" b="1" dirty="0"/>
              <a:t>Email: </a:t>
            </a:r>
            <a:r>
              <a:rPr lang="en-US" sz="2800" b="1" dirty="0">
                <a:hlinkClick r:id="rId3">
                  <a:extLst>
                    <a:ext uri="{A12FA001-AC4F-418D-AE19-62706E023703}">
                      <ahyp:hlinkClr xmlns:ahyp="http://schemas.microsoft.com/office/drawing/2018/hyperlinkcolor" val="tx"/>
                    </a:ext>
                  </a:extLst>
                </a:hlinkClick>
              </a:rPr>
              <a:t>laura.romomarin@scouting.org</a:t>
            </a:r>
            <a:endParaRPr lang="en-US" sz="2800" b="1" dirty="0"/>
          </a:p>
          <a:p>
            <a:pPr algn="ctr"/>
            <a:r>
              <a:rPr lang="en-US" sz="2800" b="1" dirty="0"/>
              <a:t>Telephone: 919-872-4884</a:t>
            </a:r>
          </a:p>
        </p:txBody>
      </p:sp>
      <p:sp>
        <p:nvSpPr>
          <p:cNvPr id="8" name="CuadroTexto 7">
            <a:extLst>
              <a:ext uri="{FF2B5EF4-FFF2-40B4-BE49-F238E27FC236}">
                <a16:creationId xmlns:a16="http://schemas.microsoft.com/office/drawing/2014/main" id="{23788A0C-AFB7-2635-601E-A2F91D7942CC}"/>
              </a:ext>
            </a:extLst>
          </p:cNvPr>
          <p:cNvSpPr txBox="1"/>
          <p:nvPr/>
        </p:nvSpPr>
        <p:spPr>
          <a:xfrm>
            <a:off x="7844244" y="5191555"/>
            <a:ext cx="3604213" cy="646331"/>
          </a:xfrm>
          <a:prstGeom prst="rect">
            <a:avLst/>
          </a:prstGeom>
          <a:noFill/>
        </p:spPr>
        <p:txBody>
          <a:bodyPr wrap="square" rtlCol="0">
            <a:spAutoFit/>
          </a:bodyPr>
          <a:lstStyle/>
          <a:p>
            <a:r>
              <a:rPr lang="en-US" sz="3600" b="1" dirty="0">
                <a:solidFill>
                  <a:schemeClr val="bg2">
                    <a:lumMod val="75000"/>
                  </a:schemeClr>
                </a:solidFill>
              </a:rPr>
              <a:t>Laura RomoMarin</a:t>
            </a:r>
          </a:p>
        </p:txBody>
      </p:sp>
    </p:spTree>
    <p:extLst>
      <p:ext uri="{BB962C8B-B14F-4D97-AF65-F5344CB8AC3E}">
        <p14:creationId xmlns:p14="http://schemas.microsoft.com/office/powerpoint/2010/main" val="1097173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DCD3D0-1969-6716-C7CC-6B0A75065BDC}"/>
              </a:ext>
            </a:extLst>
          </p:cNvPr>
          <p:cNvSpPr txBox="1"/>
          <p:nvPr/>
        </p:nvSpPr>
        <p:spPr>
          <a:xfrm>
            <a:off x="936170" y="326571"/>
            <a:ext cx="2808514" cy="3170099"/>
          </a:xfrm>
          <a:prstGeom prst="rect">
            <a:avLst/>
          </a:prstGeom>
          <a:noFill/>
        </p:spPr>
        <p:txBody>
          <a:bodyPr wrap="square" rtlCol="0">
            <a:spAutoFit/>
          </a:bodyPr>
          <a:lstStyle/>
          <a:p>
            <a:r>
              <a:rPr lang="en-US" sz="20000" b="1" dirty="0">
                <a:solidFill>
                  <a:schemeClr val="bg1"/>
                </a:solidFill>
              </a:rPr>
              <a:t>f</a:t>
            </a:r>
          </a:p>
        </p:txBody>
      </p:sp>
      <p:sp>
        <p:nvSpPr>
          <p:cNvPr id="5" name="TextBox 4">
            <a:extLst>
              <a:ext uri="{FF2B5EF4-FFF2-40B4-BE49-F238E27FC236}">
                <a16:creationId xmlns:a16="http://schemas.microsoft.com/office/drawing/2014/main" id="{D543C3A8-6085-CE31-8CC9-331F44BF0F36}"/>
              </a:ext>
            </a:extLst>
          </p:cNvPr>
          <p:cNvSpPr txBox="1"/>
          <p:nvPr/>
        </p:nvSpPr>
        <p:spPr>
          <a:xfrm>
            <a:off x="2340427" y="1331463"/>
            <a:ext cx="7745185" cy="1569660"/>
          </a:xfrm>
          <a:prstGeom prst="rect">
            <a:avLst/>
          </a:prstGeom>
          <a:noFill/>
        </p:spPr>
        <p:txBody>
          <a:bodyPr wrap="square" rtlCol="0">
            <a:spAutoFit/>
          </a:bodyPr>
          <a:lstStyle/>
          <a:p>
            <a:r>
              <a:rPr lang="en-US" sz="4800" dirty="0">
                <a:solidFill>
                  <a:schemeClr val="bg1"/>
                </a:solidFill>
              </a:rPr>
              <a:t>Consejo de Occoneechee, Scouting America </a:t>
            </a:r>
          </a:p>
        </p:txBody>
      </p:sp>
      <p:sp>
        <p:nvSpPr>
          <p:cNvPr id="6" name="TextBox 5">
            <a:extLst>
              <a:ext uri="{FF2B5EF4-FFF2-40B4-BE49-F238E27FC236}">
                <a16:creationId xmlns:a16="http://schemas.microsoft.com/office/drawing/2014/main" id="{C9572D96-8C17-EE69-BB2B-6DC9225BCA4B}"/>
              </a:ext>
            </a:extLst>
          </p:cNvPr>
          <p:cNvSpPr txBox="1"/>
          <p:nvPr/>
        </p:nvSpPr>
        <p:spPr>
          <a:xfrm>
            <a:off x="849084" y="2901123"/>
            <a:ext cx="2808514" cy="3170099"/>
          </a:xfrm>
          <a:prstGeom prst="rect">
            <a:avLst/>
          </a:prstGeom>
          <a:noFill/>
        </p:spPr>
        <p:txBody>
          <a:bodyPr wrap="square" rtlCol="0">
            <a:spAutoFit/>
          </a:bodyPr>
          <a:lstStyle/>
          <a:p>
            <a:r>
              <a:rPr lang="en-US" sz="20000" b="1" dirty="0">
                <a:solidFill>
                  <a:schemeClr val="bg1"/>
                </a:solidFill>
              </a:rPr>
              <a:t>f</a:t>
            </a:r>
          </a:p>
        </p:txBody>
      </p:sp>
      <p:sp>
        <p:nvSpPr>
          <p:cNvPr id="7" name="TextBox 6">
            <a:extLst>
              <a:ext uri="{FF2B5EF4-FFF2-40B4-BE49-F238E27FC236}">
                <a16:creationId xmlns:a16="http://schemas.microsoft.com/office/drawing/2014/main" id="{B084C19F-F993-091E-F183-ECE23873463C}"/>
              </a:ext>
            </a:extLst>
          </p:cNvPr>
          <p:cNvSpPr txBox="1"/>
          <p:nvPr/>
        </p:nvSpPr>
        <p:spPr>
          <a:xfrm>
            <a:off x="2223407" y="3956877"/>
            <a:ext cx="7745185" cy="1569660"/>
          </a:xfrm>
          <a:prstGeom prst="rect">
            <a:avLst/>
          </a:prstGeom>
          <a:noFill/>
        </p:spPr>
        <p:txBody>
          <a:bodyPr wrap="square" rtlCol="0">
            <a:spAutoFit/>
          </a:bodyPr>
          <a:lstStyle/>
          <a:p>
            <a:r>
              <a:rPr lang="en-US" sz="4800" dirty="0">
                <a:solidFill>
                  <a:schemeClr val="bg1"/>
                </a:solidFill>
              </a:rPr>
              <a:t>Occoneechee council, Scouting America </a:t>
            </a:r>
          </a:p>
        </p:txBody>
      </p:sp>
    </p:spTree>
    <p:extLst>
      <p:ext uri="{BB962C8B-B14F-4D97-AF65-F5344CB8AC3E}">
        <p14:creationId xmlns:p14="http://schemas.microsoft.com/office/powerpoint/2010/main" val="3165525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FE432-3A98-2CC8-E433-899FD1C13CFC}"/>
            </a:ext>
          </a:extLst>
        </p:cNvPr>
        <p:cNvGrpSpPr/>
        <p:nvPr/>
      </p:nvGrpSpPr>
      <p:grpSpPr>
        <a:xfrm>
          <a:off x="0" y="0"/>
          <a:ext cx="0" cy="0"/>
          <a:chOff x="0" y="0"/>
          <a:chExt cx="0" cy="0"/>
        </a:xfrm>
      </p:grpSpPr>
      <p:pic>
        <p:nvPicPr>
          <p:cNvPr id="4" name="Picture 3" descr="A blue and red logo&#10;&#10;AI-generated content may be incorrect.">
            <a:extLst>
              <a:ext uri="{FF2B5EF4-FFF2-40B4-BE49-F238E27FC236}">
                <a16:creationId xmlns:a16="http://schemas.microsoft.com/office/drawing/2014/main" id="{98DE0616-A087-1DE8-D8B6-57C810A7A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156" y="890138"/>
            <a:ext cx="5939687" cy="4573959"/>
          </a:xfrm>
          <a:prstGeom prst="rect">
            <a:avLst/>
          </a:prstGeom>
        </p:spPr>
      </p:pic>
    </p:spTree>
    <p:extLst>
      <p:ext uri="{BB962C8B-B14F-4D97-AF65-F5344CB8AC3E}">
        <p14:creationId xmlns:p14="http://schemas.microsoft.com/office/powerpoint/2010/main" val="3196247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46D72-4AA6-4305-522C-933CED18297A}"/>
            </a:ext>
          </a:extLst>
        </p:cNvPr>
        <p:cNvGrpSpPr/>
        <p:nvPr/>
      </p:nvGrpSpPr>
      <p:grpSpPr>
        <a:xfrm>
          <a:off x="0" y="0"/>
          <a:ext cx="0" cy="0"/>
          <a:chOff x="0" y="0"/>
          <a:chExt cx="0" cy="0"/>
        </a:xfrm>
      </p:grpSpPr>
      <p:pic>
        <p:nvPicPr>
          <p:cNvPr id="2" name="Picture 1" descr="A close-up of a logo&#10;&#10;AI-generated content may be incorrect.">
            <a:extLst>
              <a:ext uri="{FF2B5EF4-FFF2-40B4-BE49-F238E27FC236}">
                <a16:creationId xmlns:a16="http://schemas.microsoft.com/office/drawing/2014/main" id="{1675B771-2A2C-31E4-4587-4C14A76740C2}"/>
              </a:ext>
            </a:extLst>
          </p:cNvPr>
          <p:cNvPicPr>
            <a:picLocks noChangeAspect="1"/>
          </p:cNvPicPr>
          <p:nvPr/>
        </p:nvPicPr>
        <p:blipFill>
          <a:blip r:embed="rId2"/>
          <a:srcRect r="68858"/>
          <a:stretch>
            <a:fillRect/>
          </a:stretch>
        </p:blipFill>
        <p:spPr>
          <a:xfrm>
            <a:off x="384662" y="0"/>
            <a:ext cx="2937272" cy="6107112"/>
          </a:xfrm>
          <a:prstGeom prst="rect">
            <a:avLst/>
          </a:prstGeom>
          <a:noFill/>
        </p:spPr>
      </p:pic>
      <p:sp>
        <p:nvSpPr>
          <p:cNvPr id="10" name="TextBox 9">
            <a:extLst>
              <a:ext uri="{FF2B5EF4-FFF2-40B4-BE49-F238E27FC236}">
                <a16:creationId xmlns:a16="http://schemas.microsoft.com/office/drawing/2014/main" id="{13C41B05-BFEB-2541-4184-A18EA27D20B4}"/>
              </a:ext>
            </a:extLst>
          </p:cNvPr>
          <p:cNvSpPr txBox="1"/>
          <p:nvPr/>
        </p:nvSpPr>
        <p:spPr>
          <a:xfrm>
            <a:off x="3321934" y="0"/>
            <a:ext cx="8485404" cy="4524315"/>
          </a:xfrm>
          <a:prstGeom prst="rect">
            <a:avLst/>
          </a:prstGeom>
          <a:noFill/>
        </p:spPr>
        <p:txBody>
          <a:bodyPr wrap="square">
            <a:spAutoFit/>
          </a:bodyPr>
          <a:lstStyle/>
          <a:p>
            <a:endParaRPr lang="es-MX" sz="2400" dirty="0">
              <a:latin typeface="+mn-lt"/>
              <a:ea typeface="Times New Roman" panose="02020603050405020304" pitchFamily="18" charset="0"/>
            </a:endParaRPr>
          </a:p>
          <a:p>
            <a:r>
              <a:rPr lang="es-MX" sz="2400" kern="0" dirty="0" err="1">
                <a:effectLst/>
                <a:latin typeface="+mn-lt"/>
                <a:ea typeface="Times New Roman" panose="02020603050405020304" pitchFamily="18" charset="0"/>
              </a:rPr>
              <a:t>Scouting</a:t>
            </a:r>
            <a:r>
              <a:rPr lang="es-MX" sz="2400" kern="0" dirty="0">
                <a:effectLst/>
                <a:latin typeface="+mn-lt"/>
                <a:ea typeface="Times New Roman" panose="02020603050405020304" pitchFamily="18" charset="0"/>
              </a:rPr>
              <a:t> América está autorizado por el Congreso como una organización sin fines de lucro para servir a la juventud de nuestra nación, inculcando los valores del </a:t>
            </a:r>
            <a:r>
              <a:rPr lang="es-MX" sz="2400" b="1" kern="0" dirty="0">
                <a:effectLst/>
                <a:latin typeface="+mn-lt"/>
                <a:ea typeface="Times New Roman" panose="02020603050405020304" pitchFamily="18" charset="0"/>
              </a:rPr>
              <a:t>Compromiso y la Ley Scout</a:t>
            </a:r>
            <a:r>
              <a:rPr lang="es-MX" sz="2400" kern="0" dirty="0">
                <a:effectLst/>
                <a:latin typeface="+mn-lt"/>
                <a:ea typeface="Times New Roman" panose="02020603050405020304" pitchFamily="18" charset="0"/>
              </a:rPr>
              <a:t>.</a:t>
            </a:r>
          </a:p>
          <a:p>
            <a:br>
              <a:rPr lang="es-MX" sz="2400" kern="0" dirty="0">
                <a:effectLst/>
                <a:latin typeface="+mn-lt"/>
                <a:ea typeface="Times New Roman" panose="02020603050405020304" pitchFamily="18" charset="0"/>
              </a:rPr>
            </a:br>
            <a:r>
              <a:rPr lang="es-MX" sz="2400" kern="0" dirty="0">
                <a:effectLst/>
                <a:latin typeface="+mn-lt"/>
                <a:ea typeface="Times New Roman" panose="02020603050405020304" pitchFamily="18" charset="0"/>
              </a:rPr>
              <a:t>El objetivo de </a:t>
            </a:r>
            <a:r>
              <a:rPr lang="es-MX" sz="2400" i="1" kern="0" dirty="0" err="1">
                <a:effectLst/>
                <a:latin typeface="+mn-lt"/>
                <a:ea typeface="Times New Roman" panose="02020603050405020304" pitchFamily="18" charset="0"/>
              </a:rPr>
              <a:t>Scouting</a:t>
            </a:r>
            <a:r>
              <a:rPr lang="es-MX" sz="2400" i="1" kern="0" dirty="0">
                <a:effectLst/>
                <a:latin typeface="+mn-lt"/>
                <a:ea typeface="Times New Roman" panose="02020603050405020304" pitchFamily="18" charset="0"/>
              </a:rPr>
              <a:t> </a:t>
            </a:r>
            <a:r>
              <a:rPr lang="es-MX" sz="2400" i="1" kern="0" dirty="0" err="1">
                <a:effectLst/>
                <a:latin typeface="+mn-lt"/>
                <a:ea typeface="Times New Roman" panose="02020603050405020304" pitchFamily="18" charset="0"/>
              </a:rPr>
              <a:t>America</a:t>
            </a:r>
            <a:r>
              <a:rPr lang="es-MX" sz="2400" kern="0" dirty="0">
                <a:effectLst/>
                <a:latin typeface="+mn-lt"/>
                <a:ea typeface="Times New Roman" panose="02020603050405020304" pitchFamily="18" charset="0"/>
              </a:rPr>
              <a:t> es preparar a los jóvenes para llevar vidas con impacto y propósito.</a:t>
            </a:r>
            <a:br>
              <a:rPr lang="es-MX" sz="2400" kern="0" dirty="0">
                <a:effectLst/>
                <a:latin typeface="+mn-lt"/>
                <a:ea typeface="Times New Roman" panose="02020603050405020304" pitchFamily="18" charset="0"/>
              </a:rPr>
            </a:br>
            <a:endParaRPr lang="es-MX" sz="2400" kern="0" dirty="0">
              <a:effectLst/>
              <a:latin typeface="+mn-lt"/>
              <a:ea typeface="Times New Roman" panose="02020603050405020304" pitchFamily="18" charset="0"/>
            </a:endParaRPr>
          </a:p>
          <a:p>
            <a:r>
              <a:rPr lang="es-MX" sz="2400" kern="0" dirty="0">
                <a:effectLst/>
                <a:latin typeface="+mn-lt"/>
                <a:ea typeface="Times New Roman" panose="02020603050405020304" pitchFamily="18" charset="0"/>
              </a:rPr>
              <a:t>En todos los niveles de nuestro movimiento, damos la bienvenida a los jóvenes y sus familias que deseen vivir una vida guiada por el </a:t>
            </a:r>
            <a:r>
              <a:rPr lang="es-MX" sz="2400" b="1" kern="0" dirty="0">
                <a:effectLst/>
                <a:latin typeface="+mn-lt"/>
                <a:ea typeface="Times New Roman" panose="02020603050405020304" pitchFamily="18" charset="0"/>
              </a:rPr>
              <a:t>Compromiso y la Ley Scout</a:t>
            </a:r>
            <a:r>
              <a:rPr lang="es-MX" sz="2400" kern="0" dirty="0">
                <a:effectLst/>
                <a:latin typeface="+mn-lt"/>
                <a:ea typeface="Times New Roman" panose="02020603050405020304" pitchFamily="18" charset="0"/>
              </a:rPr>
              <a:t>, con un enfoque en el propósito y el impacto positivo</a:t>
            </a:r>
            <a:endParaRPr lang="en-US" sz="2400" dirty="0">
              <a:latin typeface="+mn-lt"/>
            </a:endParaRPr>
          </a:p>
        </p:txBody>
      </p:sp>
      <p:sp>
        <p:nvSpPr>
          <p:cNvPr id="11" name="TextBox 10">
            <a:extLst>
              <a:ext uri="{FF2B5EF4-FFF2-40B4-BE49-F238E27FC236}">
                <a16:creationId xmlns:a16="http://schemas.microsoft.com/office/drawing/2014/main" id="{54D1DDFD-A845-857F-E596-47EE54C4D696}"/>
              </a:ext>
            </a:extLst>
          </p:cNvPr>
          <p:cNvSpPr txBox="1"/>
          <p:nvPr/>
        </p:nvSpPr>
        <p:spPr>
          <a:xfrm>
            <a:off x="3378007" y="4657941"/>
            <a:ext cx="8485403" cy="1200329"/>
          </a:xfrm>
          <a:prstGeom prst="rect">
            <a:avLst/>
          </a:prstGeom>
          <a:noFill/>
        </p:spPr>
        <p:txBody>
          <a:bodyPr wrap="square">
            <a:spAutoFit/>
          </a:bodyPr>
          <a:lstStyle/>
          <a:p>
            <a:r>
              <a:rPr lang="es-MX" sz="2400" kern="0" dirty="0">
                <a:effectLst/>
                <a:latin typeface="+mn-lt"/>
                <a:ea typeface="Times New Roman" panose="02020603050405020304" pitchFamily="18" charset="0"/>
              </a:rPr>
              <a:t>El movimiento Scout es un movimiento internacional que atraviesa fronteras e idiomas. En cualquier parte del mundo encontraras un hermano Scout!</a:t>
            </a:r>
          </a:p>
        </p:txBody>
      </p:sp>
    </p:spTree>
    <p:extLst>
      <p:ext uri="{BB962C8B-B14F-4D97-AF65-F5344CB8AC3E}">
        <p14:creationId xmlns:p14="http://schemas.microsoft.com/office/powerpoint/2010/main" val="425342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DF7CD-6091-47F3-7285-F039507FC31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CD2E6C-0B22-7A94-5AEB-44D7DE7205A6}"/>
              </a:ext>
            </a:extLst>
          </p:cNvPr>
          <p:cNvSpPr txBox="1"/>
          <p:nvPr/>
        </p:nvSpPr>
        <p:spPr>
          <a:xfrm>
            <a:off x="185057" y="213286"/>
            <a:ext cx="5869063" cy="4401205"/>
          </a:xfrm>
          <a:prstGeom prst="rect">
            <a:avLst/>
          </a:prstGeom>
          <a:noFill/>
        </p:spPr>
        <p:txBody>
          <a:bodyPr wrap="square">
            <a:spAutoFit/>
          </a:bodyPr>
          <a:lstStyle/>
          <a:p>
            <a:r>
              <a:rPr lang="es-ES" sz="2800" b="1" dirty="0"/>
              <a:t>Misión: </a:t>
            </a:r>
            <a:r>
              <a:rPr lang="es-ES" sz="2800" dirty="0"/>
              <a:t>Para ayudar a los jóvenes a convertirse en ciudadanos responsables, participativos y líderes.</a:t>
            </a:r>
            <a:br>
              <a:rPr lang="es-ES" sz="2800" dirty="0"/>
            </a:br>
            <a:r>
              <a:rPr lang="es-ES" sz="2800" b="1" dirty="0"/>
              <a:t>Objetivos:</a:t>
            </a:r>
            <a:br>
              <a:rPr lang="es-ES" sz="2800" dirty="0"/>
            </a:br>
            <a:r>
              <a:rPr lang="es-ES" sz="2800" dirty="0"/>
              <a:t>Desarrollo del carácter, formación en ciudadanía, liderazgo y acondicionamiento físico y mental.</a:t>
            </a:r>
            <a:br>
              <a:rPr lang="es-ES" sz="2800" dirty="0"/>
            </a:br>
            <a:r>
              <a:rPr lang="es-ES" sz="2800" b="1" dirty="0"/>
              <a:t>Valores:</a:t>
            </a:r>
            <a:br>
              <a:rPr lang="es-ES" sz="2800" dirty="0"/>
            </a:br>
            <a:r>
              <a:rPr lang="es-ES" sz="2800" dirty="0"/>
              <a:t>El programa se basa en la Promesa Scout y la Ley Scout.</a:t>
            </a:r>
            <a:endParaRPr lang="en-US" sz="2800" dirty="0"/>
          </a:p>
        </p:txBody>
      </p:sp>
      <p:sp>
        <p:nvSpPr>
          <p:cNvPr id="6" name="TextBox 5">
            <a:extLst>
              <a:ext uri="{FF2B5EF4-FFF2-40B4-BE49-F238E27FC236}">
                <a16:creationId xmlns:a16="http://schemas.microsoft.com/office/drawing/2014/main" id="{75CE6C74-EC65-1AE8-4F8B-298DC9E71670}"/>
              </a:ext>
            </a:extLst>
          </p:cNvPr>
          <p:cNvSpPr txBox="1"/>
          <p:nvPr/>
        </p:nvSpPr>
        <p:spPr>
          <a:xfrm>
            <a:off x="161907" y="4709535"/>
            <a:ext cx="11922062" cy="1631216"/>
          </a:xfrm>
          <a:prstGeom prst="rect">
            <a:avLst/>
          </a:prstGeom>
          <a:noFill/>
        </p:spPr>
        <p:txBody>
          <a:bodyPr wrap="square">
            <a:spAutoFit/>
          </a:bodyPr>
          <a:lstStyle/>
          <a:p>
            <a:pPr algn="l">
              <a:buNone/>
            </a:pPr>
            <a:r>
              <a:rPr lang="es-ES" sz="2000" b="1" i="0" dirty="0">
                <a:solidFill>
                  <a:srgbClr val="075697"/>
                </a:solidFill>
                <a:effectLst/>
              </a:rPr>
              <a:t>Juramento Scout:</a:t>
            </a:r>
            <a:r>
              <a:rPr lang="es-ES" sz="2000" i="0" dirty="0">
                <a:solidFill>
                  <a:srgbClr val="075697"/>
                </a:solidFill>
                <a:effectLst/>
              </a:rPr>
              <a:t> Por mi honor haré todo lo posible para cumplir con mi deber hacia Dios y mi patria y para  obedecer la Ley Scout; ayudar a mis semejantes en toda ocasión; mantenerme físicamente fuerte, mentalmente alerta y moralmente recto </a:t>
            </a:r>
          </a:p>
          <a:p>
            <a:r>
              <a:rPr lang="es-ES" sz="2000" b="1" dirty="0">
                <a:solidFill>
                  <a:schemeClr val="accent1">
                    <a:lumMod val="75000"/>
                  </a:schemeClr>
                </a:solidFill>
              </a:rPr>
              <a:t>Ley Scout: </a:t>
            </a:r>
            <a:r>
              <a:rPr lang="es-ES" sz="2000" dirty="0">
                <a:solidFill>
                  <a:schemeClr val="accent1">
                    <a:lumMod val="75000"/>
                  </a:schemeClr>
                </a:solidFill>
              </a:rPr>
              <a:t>El Scout es confiable, leal, servicial, amigable, cortés, bondadoso, obediente, alegre, ahorrativo, valiente, sano y respetuoso</a:t>
            </a:r>
            <a:r>
              <a:rPr lang="es-ES" sz="2000" dirty="0"/>
              <a:t>.</a:t>
            </a:r>
            <a:endParaRPr lang="en-US" sz="2000" b="0" i="0" dirty="0">
              <a:solidFill>
                <a:srgbClr val="0070C0"/>
              </a:solidFill>
              <a:effectLst/>
            </a:endParaRPr>
          </a:p>
        </p:txBody>
      </p:sp>
      <p:pic>
        <p:nvPicPr>
          <p:cNvPr id="8" name="Picture 7" descr="A child scout holding a flag&#10;&#10;AI-generated content may be incorrect.">
            <a:extLst>
              <a:ext uri="{FF2B5EF4-FFF2-40B4-BE49-F238E27FC236}">
                <a16:creationId xmlns:a16="http://schemas.microsoft.com/office/drawing/2014/main" id="{1C2C2FAA-4103-DB65-606E-8DCB6D053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7880" y="330308"/>
            <a:ext cx="5869063" cy="4060493"/>
          </a:xfrm>
          <a:prstGeom prst="rect">
            <a:avLst/>
          </a:prstGeom>
        </p:spPr>
      </p:pic>
    </p:spTree>
    <p:extLst>
      <p:ext uri="{BB962C8B-B14F-4D97-AF65-F5344CB8AC3E}">
        <p14:creationId xmlns:p14="http://schemas.microsoft.com/office/powerpoint/2010/main" val="4032171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BA058-6CB2-A26C-EEF6-7DA66445458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FDA130A-3051-B436-0A46-AB502875E600}"/>
              </a:ext>
            </a:extLst>
          </p:cNvPr>
          <p:cNvSpPr txBox="1"/>
          <p:nvPr/>
        </p:nvSpPr>
        <p:spPr>
          <a:xfrm>
            <a:off x="228602" y="-132265"/>
            <a:ext cx="6044876" cy="1754326"/>
          </a:xfrm>
          <a:prstGeom prst="rect">
            <a:avLst/>
          </a:prstGeom>
          <a:noFill/>
        </p:spPr>
        <p:txBody>
          <a:bodyPr wrap="square">
            <a:spAutoFit/>
          </a:bodyPr>
          <a:lstStyle/>
          <a:p>
            <a:pPr algn="ctr"/>
            <a:r>
              <a:rPr lang="es-ES" sz="4000" b="1" dirty="0" err="1">
                <a:solidFill>
                  <a:schemeClr val="accent1">
                    <a:lumMod val="75000"/>
                  </a:schemeClr>
                </a:solidFill>
              </a:rPr>
              <a:t>Cub</a:t>
            </a:r>
            <a:r>
              <a:rPr lang="es-ES" sz="4000" b="1" dirty="0">
                <a:solidFill>
                  <a:schemeClr val="accent1">
                    <a:lumMod val="75000"/>
                  </a:schemeClr>
                </a:solidFill>
              </a:rPr>
              <a:t> </a:t>
            </a:r>
            <a:r>
              <a:rPr lang="es-ES" sz="4000" b="1" dirty="0" err="1">
                <a:solidFill>
                  <a:schemeClr val="accent1">
                    <a:lumMod val="75000"/>
                  </a:schemeClr>
                </a:solidFill>
              </a:rPr>
              <a:t>Scouting</a:t>
            </a:r>
            <a:r>
              <a:rPr lang="es-ES" sz="4000" b="1" dirty="0">
                <a:solidFill>
                  <a:schemeClr val="accent1">
                    <a:lumMod val="75000"/>
                  </a:schemeClr>
                </a:solidFill>
              </a:rPr>
              <a:t>:</a:t>
            </a:r>
            <a:r>
              <a:rPr lang="es-ES" sz="4000" dirty="0">
                <a:solidFill>
                  <a:schemeClr val="accent1">
                    <a:lumMod val="75000"/>
                  </a:schemeClr>
                </a:solidFill>
              </a:rPr>
              <a:t> </a:t>
            </a:r>
          </a:p>
          <a:p>
            <a:pPr algn="ctr"/>
            <a:r>
              <a:rPr lang="es-ES" sz="4000" dirty="0"/>
              <a:t>Para edades de 5 a 11 años</a:t>
            </a:r>
            <a:r>
              <a:rPr lang="en-US" sz="2800" dirty="0"/>
              <a:t> </a:t>
            </a:r>
          </a:p>
          <a:p>
            <a:endParaRPr lang="en-US" sz="2800" dirty="0"/>
          </a:p>
        </p:txBody>
      </p:sp>
      <p:pic>
        <p:nvPicPr>
          <p:cNvPr id="6" name="Picture 5" descr="A child in a kayak&#10;&#10;AI-generated content may be incorrect.">
            <a:extLst>
              <a:ext uri="{FF2B5EF4-FFF2-40B4-BE49-F238E27FC236}">
                <a16:creationId xmlns:a16="http://schemas.microsoft.com/office/drawing/2014/main" id="{F439A888-E1B1-F40B-A6E5-74A57361F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46" y="0"/>
            <a:ext cx="5567316" cy="3713356"/>
          </a:xfrm>
          <a:prstGeom prst="rect">
            <a:avLst/>
          </a:prstGeom>
        </p:spPr>
      </p:pic>
      <p:pic>
        <p:nvPicPr>
          <p:cNvPr id="8" name="Picture 7" descr="A person wearing a helmet and climbing a rope&#10;&#10;AI-generated content may be incorrect.">
            <a:extLst>
              <a:ext uri="{FF2B5EF4-FFF2-40B4-BE49-F238E27FC236}">
                <a16:creationId xmlns:a16="http://schemas.microsoft.com/office/drawing/2014/main" id="{8052042F-F88F-3D77-3BA6-FAF22FD48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646" y="2974754"/>
            <a:ext cx="5567316" cy="3276600"/>
          </a:xfrm>
          <a:prstGeom prst="rect">
            <a:avLst/>
          </a:prstGeom>
        </p:spPr>
      </p:pic>
      <p:sp>
        <p:nvSpPr>
          <p:cNvPr id="11" name="TextBox 10">
            <a:extLst>
              <a:ext uri="{FF2B5EF4-FFF2-40B4-BE49-F238E27FC236}">
                <a16:creationId xmlns:a16="http://schemas.microsoft.com/office/drawing/2014/main" id="{5C6B877D-61E4-66D2-0713-EED71DA602E8}"/>
              </a:ext>
            </a:extLst>
          </p:cNvPr>
          <p:cNvSpPr txBox="1"/>
          <p:nvPr/>
        </p:nvSpPr>
        <p:spPr>
          <a:xfrm>
            <a:off x="12037" y="3950484"/>
            <a:ext cx="6505105" cy="646331"/>
          </a:xfrm>
          <a:prstGeom prst="rect">
            <a:avLst/>
          </a:prstGeom>
          <a:noFill/>
        </p:spPr>
        <p:txBody>
          <a:bodyPr wrap="square">
            <a:spAutoFit/>
          </a:bodyPr>
          <a:lstStyle/>
          <a:p>
            <a:r>
              <a:rPr lang="en-US" sz="3600" dirty="0"/>
              <a:t>Scouts BSA: para </a:t>
            </a:r>
            <a:r>
              <a:rPr lang="en-US" sz="3600" dirty="0" err="1"/>
              <a:t>edades</a:t>
            </a:r>
            <a:r>
              <a:rPr lang="en-US" sz="3600" dirty="0"/>
              <a:t> de 10-18</a:t>
            </a:r>
          </a:p>
        </p:txBody>
      </p:sp>
      <p:sp>
        <p:nvSpPr>
          <p:cNvPr id="14" name="TextBox 13">
            <a:extLst>
              <a:ext uri="{FF2B5EF4-FFF2-40B4-BE49-F238E27FC236}">
                <a16:creationId xmlns:a16="http://schemas.microsoft.com/office/drawing/2014/main" id="{3CABA106-D5B3-DA0F-D2CF-254C3CB2646B}"/>
              </a:ext>
            </a:extLst>
          </p:cNvPr>
          <p:cNvSpPr txBox="1"/>
          <p:nvPr/>
        </p:nvSpPr>
        <p:spPr>
          <a:xfrm>
            <a:off x="38022" y="1025331"/>
            <a:ext cx="6517609" cy="3016210"/>
          </a:xfrm>
          <a:prstGeom prst="rect">
            <a:avLst/>
          </a:prstGeom>
          <a:noFill/>
        </p:spPr>
        <p:txBody>
          <a:bodyPr wrap="square" rtlCol="0">
            <a:spAutoFit/>
          </a:bodyPr>
          <a:lstStyle/>
          <a:p>
            <a:r>
              <a:rPr lang="es-ES" dirty="0"/>
              <a:t>Los niños se dividen por edad. Cada grupo de edad se llama </a:t>
            </a:r>
            <a:r>
              <a:rPr lang="es-ES" i="1" dirty="0"/>
              <a:t>Den</a:t>
            </a:r>
            <a:r>
              <a:rPr lang="es-ES" dirty="0"/>
              <a:t> (manada). En una </a:t>
            </a:r>
            <a:r>
              <a:rPr lang="es-ES" i="1" dirty="0"/>
              <a:t>den</a:t>
            </a:r>
            <a:r>
              <a:rPr lang="es-ES" dirty="0"/>
              <a:t>, se fomenta y se valora mucho la participación familiar.</a:t>
            </a:r>
          </a:p>
          <a:p>
            <a:endParaRPr lang="es-ES" sz="1400" dirty="0"/>
          </a:p>
          <a:p>
            <a:r>
              <a:rPr lang="es-ES" dirty="0"/>
              <a:t>Se reúnen durante todo el año una vez por semana, durante una hora, en el lugar de su organización patrocinadora. Además, una vez al mes tienen una gran aventura.</a:t>
            </a:r>
          </a:p>
          <a:p>
            <a:endParaRPr lang="es-ES" sz="1400" dirty="0"/>
          </a:p>
          <a:p>
            <a:r>
              <a:rPr lang="es-ES" dirty="0"/>
              <a:t>Pueden ir de campamento varias veces al año, al menos tres, aunque la frecuencia dependerá del </a:t>
            </a:r>
            <a:r>
              <a:rPr lang="es-ES" i="1" dirty="0"/>
              <a:t>Pack</a:t>
            </a:r>
            <a:r>
              <a:rPr lang="es-ES" dirty="0"/>
              <a:t> o grupo al que pertenezcan.</a:t>
            </a:r>
          </a:p>
        </p:txBody>
      </p:sp>
      <p:sp>
        <p:nvSpPr>
          <p:cNvPr id="15" name="TextBox 14">
            <a:extLst>
              <a:ext uri="{FF2B5EF4-FFF2-40B4-BE49-F238E27FC236}">
                <a16:creationId xmlns:a16="http://schemas.microsoft.com/office/drawing/2014/main" id="{283F570F-4AFB-52E9-34F0-684970A33094}"/>
              </a:ext>
            </a:extLst>
          </p:cNvPr>
          <p:cNvSpPr txBox="1"/>
          <p:nvPr/>
        </p:nvSpPr>
        <p:spPr>
          <a:xfrm>
            <a:off x="12037" y="4596815"/>
            <a:ext cx="6517609" cy="646331"/>
          </a:xfrm>
          <a:prstGeom prst="rect">
            <a:avLst/>
          </a:prstGeom>
          <a:noFill/>
        </p:spPr>
        <p:txBody>
          <a:bodyPr wrap="square" rtlCol="0">
            <a:spAutoFit/>
          </a:bodyPr>
          <a:lstStyle/>
          <a:p>
            <a:r>
              <a:rPr lang="en-US" dirty="0" err="1"/>
              <a:t>Estos</a:t>
            </a:r>
            <a:r>
              <a:rPr lang="en-US" dirty="0"/>
              <a:t> </a:t>
            </a:r>
            <a:r>
              <a:rPr lang="en-US" dirty="0" err="1"/>
              <a:t>grupos</a:t>
            </a:r>
            <a:r>
              <a:rPr lang="en-US" dirty="0"/>
              <a:t> se </a:t>
            </a:r>
            <a:r>
              <a:rPr lang="en-US" dirty="0" err="1"/>
              <a:t>llaman</a:t>
            </a:r>
            <a:r>
              <a:rPr lang="en-US" dirty="0"/>
              <a:t> </a:t>
            </a:r>
            <a:r>
              <a:rPr lang="en-US" dirty="0" err="1"/>
              <a:t>tropas</a:t>
            </a:r>
            <a:r>
              <a:rPr lang="en-US" dirty="0"/>
              <a:t> y se </a:t>
            </a:r>
            <a:r>
              <a:rPr lang="en-US" dirty="0" err="1"/>
              <a:t>enfocan</a:t>
            </a:r>
            <a:r>
              <a:rPr lang="en-US" dirty="0"/>
              <a:t> </a:t>
            </a:r>
            <a:r>
              <a:rPr lang="en-US" dirty="0" err="1"/>
              <a:t>en</a:t>
            </a:r>
            <a:r>
              <a:rPr lang="en-US" dirty="0"/>
              <a:t> fomenter la </a:t>
            </a:r>
            <a:r>
              <a:rPr lang="en-US" dirty="0" err="1"/>
              <a:t>independencia</a:t>
            </a:r>
            <a:r>
              <a:rPr lang="en-US" dirty="0"/>
              <a:t> y </a:t>
            </a:r>
            <a:r>
              <a:rPr lang="en-US" dirty="0" err="1"/>
              <a:t>el</a:t>
            </a:r>
            <a:r>
              <a:rPr lang="en-US" dirty="0"/>
              <a:t> </a:t>
            </a:r>
            <a:r>
              <a:rPr lang="en-US" dirty="0" err="1"/>
              <a:t>liderazgo</a:t>
            </a:r>
            <a:r>
              <a:rPr lang="en-US" dirty="0"/>
              <a:t>  </a:t>
            </a:r>
          </a:p>
        </p:txBody>
      </p:sp>
      <p:sp>
        <p:nvSpPr>
          <p:cNvPr id="16" name="TextBox 15">
            <a:extLst>
              <a:ext uri="{FF2B5EF4-FFF2-40B4-BE49-F238E27FC236}">
                <a16:creationId xmlns:a16="http://schemas.microsoft.com/office/drawing/2014/main" id="{0A06E2CB-7827-657A-4FA3-78FD8FBB6B13}"/>
              </a:ext>
            </a:extLst>
          </p:cNvPr>
          <p:cNvSpPr txBox="1"/>
          <p:nvPr/>
        </p:nvSpPr>
        <p:spPr>
          <a:xfrm>
            <a:off x="76198" y="5299059"/>
            <a:ext cx="6377246" cy="923330"/>
          </a:xfrm>
          <a:prstGeom prst="rect">
            <a:avLst/>
          </a:prstGeom>
          <a:noFill/>
        </p:spPr>
        <p:txBody>
          <a:bodyPr wrap="square" rtlCol="0">
            <a:spAutoFit/>
          </a:bodyPr>
          <a:lstStyle/>
          <a:p>
            <a:r>
              <a:rPr lang="es-ES" dirty="0"/>
              <a:t>Se reúnen durante todo el año una vez por semana por un período de 1 hora y 30 minutos. Son mucho más activos y pueden ir de campamento con una frecuencia de hasta una vez al mes.</a:t>
            </a:r>
            <a:endParaRPr lang="en-US" dirty="0"/>
          </a:p>
        </p:txBody>
      </p:sp>
    </p:spTree>
    <p:extLst>
      <p:ext uri="{BB962C8B-B14F-4D97-AF65-F5344CB8AC3E}">
        <p14:creationId xmlns:p14="http://schemas.microsoft.com/office/powerpoint/2010/main" val="177987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7EC170-8C5E-482C-29FE-C5D7AA7B95EB}"/>
              </a:ext>
            </a:extLst>
          </p:cNvPr>
          <p:cNvSpPr txBox="1"/>
          <p:nvPr/>
        </p:nvSpPr>
        <p:spPr>
          <a:xfrm>
            <a:off x="2118732" y="1013294"/>
            <a:ext cx="9656956" cy="2308324"/>
          </a:xfrm>
          <a:prstGeom prst="rect">
            <a:avLst/>
          </a:prstGeom>
          <a:noFill/>
        </p:spPr>
        <p:txBody>
          <a:bodyPr wrap="square">
            <a:spAutoFit/>
          </a:bodyPr>
          <a:lstStyle/>
          <a:p>
            <a:pPr eaLnBrk="1" hangingPunct="1"/>
            <a:r>
              <a:rPr lang="en-US" altLang="en-US" sz="2400" b="1" dirty="0">
                <a:latin typeface="Arial" panose="020B0604020202020204" pitchFamily="34" charset="0"/>
              </a:rPr>
              <a:t>Cub Scouting </a:t>
            </a:r>
            <a:r>
              <a:rPr lang="en-US" altLang="en-US" sz="2400" dirty="0">
                <a:latin typeface="Arial" panose="020B0604020202020204" pitchFamily="34" charset="0"/>
              </a:rPr>
              <a:t>S</a:t>
            </a:r>
            <a:r>
              <a:rPr lang="es-ES" altLang="en-US" sz="2400" dirty="0">
                <a:latin typeface="Arial" panose="020B0604020202020204" pitchFamily="34" charset="0"/>
              </a:rPr>
              <a:t>e enfocan en juegos y actividades basadas en el grado escolar. Siguiendo el programa Scout creado específicamente para ellos. Los niños trabajan haciendo aventuras todo el año y van ganando sus medallas mientras se divierten. </a:t>
            </a:r>
            <a:r>
              <a:rPr lang="es-ES" altLang="en-US" sz="2400" dirty="0" err="1">
                <a:latin typeface="Arial" panose="020B0604020202020204" pitchFamily="34" charset="0"/>
              </a:rPr>
              <a:t>Cub</a:t>
            </a:r>
            <a:r>
              <a:rPr lang="es-ES" altLang="en-US" sz="2400" dirty="0">
                <a:latin typeface="Arial" panose="020B0604020202020204" pitchFamily="34" charset="0"/>
              </a:rPr>
              <a:t> Scouts es una actividad dirigida por adultos y centrado en la familia. </a:t>
            </a:r>
            <a:endParaRPr lang="en-US" altLang="en-US" sz="2400" dirty="0">
              <a:latin typeface="Arial" panose="020B0604020202020204" pitchFamily="34" charset="0"/>
            </a:endParaRPr>
          </a:p>
          <a:p>
            <a:pPr eaLnBrk="1" hangingPunct="1"/>
            <a:endParaRPr lang="en-US" altLang="en-US" sz="2400" dirty="0">
              <a:latin typeface="Arial" panose="020B0604020202020204" pitchFamily="34" charset="0"/>
            </a:endParaRPr>
          </a:p>
        </p:txBody>
      </p:sp>
      <p:sp>
        <p:nvSpPr>
          <p:cNvPr id="9" name="TextBox 8">
            <a:extLst>
              <a:ext uri="{FF2B5EF4-FFF2-40B4-BE49-F238E27FC236}">
                <a16:creationId xmlns:a16="http://schemas.microsoft.com/office/drawing/2014/main" id="{D3A433B3-D3CE-B89D-5AA2-74C725349151}"/>
              </a:ext>
            </a:extLst>
          </p:cNvPr>
          <p:cNvSpPr txBox="1"/>
          <p:nvPr/>
        </p:nvSpPr>
        <p:spPr>
          <a:xfrm>
            <a:off x="2118732" y="3536382"/>
            <a:ext cx="9504822" cy="2677656"/>
          </a:xfrm>
          <a:prstGeom prst="rect">
            <a:avLst/>
          </a:prstGeom>
          <a:noFill/>
        </p:spPr>
        <p:txBody>
          <a:bodyPr wrap="square">
            <a:spAutoFit/>
          </a:bodyPr>
          <a:lstStyle/>
          <a:p>
            <a:r>
              <a:rPr lang="es-ES" sz="2400" b="1" dirty="0">
                <a:latin typeface="Arial" panose="020B0604020202020204" pitchFamily="34" charset="0"/>
                <a:cs typeface="Arial" panose="020B0604020202020204" pitchFamily="34" charset="0"/>
              </a:rPr>
              <a:t>Scouts BSA </a:t>
            </a:r>
            <a:r>
              <a:rPr lang="es-ES" sz="2400" dirty="0">
                <a:latin typeface="Arial" panose="020B0604020202020204" pitchFamily="34" charset="0"/>
                <a:cs typeface="Arial" panose="020B0604020202020204" pitchFamily="34" charset="0"/>
              </a:rPr>
              <a:t>es diferente. Una vez que los jóvenes se unen a este programa, se organizan en patrullas lideradas por sus propios compañeros. Este programa se enfoca en </a:t>
            </a:r>
            <a:r>
              <a:rPr lang="es-ES" sz="2400" b="1" dirty="0">
                <a:latin typeface="Arial" panose="020B0604020202020204" pitchFamily="34" charset="0"/>
                <a:cs typeface="Arial" panose="020B0604020202020204" pitchFamily="34" charset="0"/>
              </a:rPr>
              <a:t>habilidades de liderazgo juvenil</a:t>
            </a:r>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excursiones de aventura de mayor nivel</a:t>
            </a:r>
            <a:r>
              <a:rPr lang="es-ES" sz="2400" dirty="0">
                <a:latin typeface="Arial" panose="020B0604020202020204" pitchFamily="34" charset="0"/>
                <a:cs typeface="Arial" panose="020B0604020202020204" pitchFamily="34" charset="0"/>
              </a:rPr>
              <a:t> y el </a:t>
            </a:r>
            <a:r>
              <a:rPr lang="es-ES" sz="2400" b="1" dirty="0">
                <a:latin typeface="Arial" panose="020B0604020202020204" pitchFamily="34" charset="0"/>
                <a:cs typeface="Arial" panose="020B0604020202020204" pitchFamily="34" charset="0"/>
              </a:rPr>
              <a:t>camino a Eagle</a:t>
            </a:r>
            <a:r>
              <a:rPr lang="es-ES" sz="2400" dirty="0">
                <a:latin typeface="Arial" panose="020B0604020202020204" pitchFamily="34" charset="0"/>
                <a:cs typeface="Arial" panose="020B0604020202020204" pitchFamily="34" charset="0"/>
              </a:rPr>
              <a:t>. Los rangos en Scouts BSA se obtienen a un </a:t>
            </a:r>
            <a:r>
              <a:rPr lang="es-ES" sz="2400" b="1" dirty="0">
                <a:latin typeface="Arial" panose="020B0604020202020204" pitchFamily="34" charset="0"/>
                <a:cs typeface="Arial" panose="020B0604020202020204" pitchFamily="34" charset="0"/>
              </a:rPr>
              <a:t>ritmo individual</a:t>
            </a:r>
            <a:r>
              <a:rPr lang="es-ES" sz="2400" dirty="0">
                <a:latin typeface="Arial" panose="020B0604020202020204" pitchFamily="34" charset="0"/>
                <a:cs typeface="Arial" panose="020B0604020202020204" pitchFamily="34" charset="0"/>
              </a:rPr>
              <a:t> para los jóvenes. Solo alrededor del </a:t>
            </a:r>
            <a:r>
              <a:rPr lang="es-ES" sz="2400" b="1" dirty="0">
                <a:latin typeface="Arial" panose="020B0604020202020204" pitchFamily="34" charset="0"/>
                <a:cs typeface="Arial" panose="020B0604020202020204" pitchFamily="34" charset="0"/>
              </a:rPr>
              <a:t>5% de los scouts</a:t>
            </a:r>
            <a:r>
              <a:rPr lang="es-ES" sz="2400" dirty="0">
                <a:latin typeface="Arial" panose="020B0604020202020204" pitchFamily="34" charset="0"/>
                <a:cs typeface="Arial" panose="020B0604020202020204" pitchFamily="34" charset="0"/>
              </a:rPr>
              <a:t> alcanzarán el rango de Eagle.</a:t>
            </a:r>
            <a:r>
              <a:rPr lang="en-US" altLang="en-US" sz="2400" dirty="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3DB2835F-531E-A153-D7FE-02170251ED5F}"/>
              </a:ext>
            </a:extLst>
          </p:cNvPr>
          <p:cNvPicPr>
            <a:picLocks noChangeAspect="1"/>
          </p:cNvPicPr>
          <p:nvPr/>
        </p:nvPicPr>
        <p:blipFill>
          <a:blip r:embed="rId3"/>
          <a:stretch>
            <a:fillRect/>
          </a:stretch>
        </p:blipFill>
        <p:spPr>
          <a:xfrm>
            <a:off x="239486" y="1476225"/>
            <a:ext cx="1795275" cy="1795275"/>
          </a:xfrm>
          <a:prstGeom prst="rect">
            <a:avLst/>
          </a:prstGeom>
        </p:spPr>
      </p:pic>
      <p:pic>
        <p:nvPicPr>
          <p:cNvPr id="11" name="Picture 2" descr="No photo description available.">
            <a:extLst>
              <a:ext uri="{FF2B5EF4-FFF2-40B4-BE49-F238E27FC236}">
                <a16:creationId xmlns:a16="http://schemas.microsoft.com/office/drawing/2014/main" id="{D61AFE19-E82A-68D7-E296-1355CCF36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11" y="3814799"/>
            <a:ext cx="2120823" cy="212082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62ED7A-7132-DE55-5EED-BD5C679B7F6F}"/>
              </a:ext>
            </a:extLst>
          </p:cNvPr>
          <p:cNvSpPr txBox="1"/>
          <p:nvPr/>
        </p:nvSpPr>
        <p:spPr>
          <a:xfrm>
            <a:off x="4321629" y="218974"/>
            <a:ext cx="2917371" cy="769441"/>
          </a:xfrm>
          <a:prstGeom prst="rect">
            <a:avLst/>
          </a:prstGeom>
          <a:noFill/>
        </p:spPr>
        <p:txBody>
          <a:bodyPr wrap="square">
            <a:spAutoFit/>
          </a:bodyPr>
          <a:lstStyle/>
          <a:p>
            <a:r>
              <a:rPr kumimoji="0" lang="en-US" sz="4400" b="1" i="0" u="none" strike="noStrike" kern="1200" cap="none" spc="0" normalizeH="0" baseline="0" noProof="0" dirty="0" err="1">
                <a:ln>
                  <a:noFill/>
                </a:ln>
                <a:solidFill>
                  <a:srgbClr val="075697"/>
                </a:solidFill>
                <a:effectLst/>
                <a:uLnTx/>
                <a:uFillTx/>
                <a:latin typeface="Calibri" panose="020F0502020204030204"/>
                <a:ea typeface="+mn-ea"/>
                <a:cs typeface="+mn-cs"/>
              </a:rPr>
              <a:t>Programas</a:t>
            </a:r>
            <a:endParaRPr lang="en-US" sz="4400" b="1" dirty="0">
              <a:solidFill>
                <a:srgbClr val="075697"/>
              </a:solidFill>
            </a:endParaRPr>
          </a:p>
        </p:txBody>
      </p:sp>
    </p:spTree>
    <p:extLst>
      <p:ext uri="{BB962C8B-B14F-4D97-AF65-F5344CB8AC3E}">
        <p14:creationId xmlns:p14="http://schemas.microsoft.com/office/powerpoint/2010/main" val="4257706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C7B5EEDE-0E49-2CA4-C3A6-24669E8A9AA5}"/>
              </a:ext>
            </a:extLst>
          </p:cNvPr>
          <p:cNvGraphicFramePr>
            <a:graphicFrameLocks noChangeAspect="1"/>
          </p:cNvGraphicFramePr>
          <p:nvPr>
            <p:extLst>
              <p:ext uri="{D42A27DB-BD31-4B8C-83A1-F6EECF244321}">
                <p14:modId xmlns:p14="http://schemas.microsoft.com/office/powerpoint/2010/main" val="3325391323"/>
              </p:ext>
            </p:extLst>
          </p:nvPr>
        </p:nvGraphicFramePr>
        <p:xfrm>
          <a:off x="5310062" y="37352"/>
          <a:ext cx="5357939" cy="6820648"/>
        </p:xfrm>
        <a:graphic>
          <a:graphicData uri="http://schemas.openxmlformats.org/presentationml/2006/ole">
            <mc:AlternateContent xmlns:mc="http://schemas.openxmlformats.org/markup-compatibility/2006">
              <mc:Choice xmlns:v="urn:schemas-microsoft-com:vml" Requires="v">
                <p:oleObj name="Acrobat Document" r:id="rId2" imgW="10058203" imgH="12801468" progId="AcroExch.Document.DC">
                  <p:embed/>
                </p:oleObj>
              </mc:Choice>
              <mc:Fallback>
                <p:oleObj name="Acrobat Document" r:id="rId2" imgW="10058203" imgH="12801468" progId="AcroExch.Document.DC">
                  <p:embed/>
                  <p:pic>
                    <p:nvPicPr>
                      <p:cNvPr id="4" name="Object 3">
                        <a:extLst>
                          <a:ext uri="{FF2B5EF4-FFF2-40B4-BE49-F238E27FC236}">
                            <a16:creationId xmlns:a16="http://schemas.microsoft.com/office/drawing/2014/main" id="{C7B5EEDE-0E49-2CA4-C3A6-24669E8A9AA5}"/>
                          </a:ext>
                        </a:extLst>
                      </p:cNvPr>
                      <p:cNvPicPr/>
                      <p:nvPr/>
                    </p:nvPicPr>
                    <p:blipFill>
                      <a:blip r:embed="rId3"/>
                      <a:stretch>
                        <a:fillRect/>
                      </a:stretch>
                    </p:blipFill>
                    <p:spPr>
                      <a:xfrm>
                        <a:off x="5310062" y="37352"/>
                        <a:ext cx="5357939" cy="6820648"/>
                      </a:xfrm>
                      <a:prstGeom prst="rect">
                        <a:avLst/>
                      </a:prstGeom>
                    </p:spPr>
                  </p:pic>
                </p:oleObj>
              </mc:Fallback>
            </mc:AlternateContent>
          </a:graphicData>
        </a:graphic>
      </p:graphicFrame>
      <p:pic>
        <p:nvPicPr>
          <p:cNvPr id="5" name="Picture 4" descr="A group of patches with animals on them&#10;&#10;AI-generated content may be incorrect.">
            <a:extLst>
              <a:ext uri="{FF2B5EF4-FFF2-40B4-BE49-F238E27FC236}">
                <a16:creationId xmlns:a16="http://schemas.microsoft.com/office/drawing/2014/main" id="{3B6711B0-B94A-677E-FABB-BD14595C7368}"/>
              </a:ext>
            </a:extLst>
          </p:cNvPr>
          <p:cNvPicPr>
            <a:picLocks noChangeAspect="1"/>
          </p:cNvPicPr>
          <p:nvPr/>
        </p:nvPicPr>
        <p:blipFill>
          <a:blip r:embed="rId4"/>
          <a:stretch>
            <a:fillRect/>
          </a:stretch>
        </p:blipFill>
        <p:spPr>
          <a:xfrm>
            <a:off x="3089620" y="694524"/>
            <a:ext cx="2141940" cy="2148118"/>
          </a:xfrm>
          <a:prstGeom prst="rect">
            <a:avLst/>
          </a:prstGeom>
        </p:spPr>
      </p:pic>
      <p:pic>
        <p:nvPicPr>
          <p:cNvPr id="6" name="Picture 5" descr="A close up of a logo&#10;&#10;AI-generated content may be incorrect.">
            <a:extLst>
              <a:ext uri="{FF2B5EF4-FFF2-40B4-BE49-F238E27FC236}">
                <a16:creationId xmlns:a16="http://schemas.microsoft.com/office/drawing/2014/main" id="{151291CE-9F13-3A2A-3B30-00A0E1B2E3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1848" y="5080230"/>
            <a:ext cx="1757489" cy="667846"/>
          </a:xfrm>
          <a:prstGeom prst="rect">
            <a:avLst/>
          </a:prstGeom>
          <a:noFill/>
          <a:ln>
            <a:noFill/>
          </a:ln>
        </p:spPr>
      </p:pic>
      <p:pic>
        <p:nvPicPr>
          <p:cNvPr id="7" name="Picture 6" descr="A patch with a flower in the center&#10;&#10;AI-generated content may be incorrect.">
            <a:extLst>
              <a:ext uri="{FF2B5EF4-FFF2-40B4-BE49-F238E27FC236}">
                <a16:creationId xmlns:a16="http://schemas.microsoft.com/office/drawing/2014/main" id="{246F86F8-E30B-991B-916A-BF879FA4A10E}"/>
              </a:ext>
            </a:extLst>
          </p:cNvPr>
          <p:cNvPicPr>
            <a:picLocks noChangeAspect="1"/>
          </p:cNvPicPr>
          <p:nvPr/>
        </p:nvPicPr>
        <p:blipFill>
          <a:blip r:embed="rId6"/>
          <a:stretch>
            <a:fillRect/>
          </a:stretch>
        </p:blipFill>
        <p:spPr>
          <a:xfrm>
            <a:off x="3705598" y="3278529"/>
            <a:ext cx="979435" cy="1224294"/>
          </a:xfrm>
          <a:prstGeom prst="rect">
            <a:avLst/>
          </a:prstGeom>
        </p:spPr>
      </p:pic>
      <p:sp>
        <p:nvSpPr>
          <p:cNvPr id="8" name="TextBox 7">
            <a:extLst>
              <a:ext uri="{FF2B5EF4-FFF2-40B4-BE49-F238E27FC236}">
                <a16:creationId xmlns:a16="http://schemas.microsoft.com/office/drawing/2014/main" id="{4A640C1B-C7B1-3E93-CA0D-A69B9969B1EE}"/>
              </a:ext>
            </a:extLst>
          </p:cNvPr>
          <p:cNvSpPr txBox="1"/>
          <p:nvPr/>
        </p:nvSpPr>
        <p:spPr>
          <a:xfrm>
            <a:off x="2867984" y="6163222"/>
            <a:ext cx="2510385" cy="584775"/>
          </a:xfrm>
          <a:prstGeom prst="rect">
            <a:avLst/>
          </a:prstGeom>
          <a:noFill/>
        </p:spPr>
        <p:txBody>
          <a:bodyPr wrap="square" rtlCol="0">
            <a:spAutoFit/>
          </a:bodyPr>
          <a:lstStyle/>
          <a:p>
            <a:r>
              <a:rPr lang="en-US" sz="1600" dirty="0">
                <a:solidFill>
                  <a:schemeClr val="bg1"/>
                </a:solidFill>
              </a:rPr>
              <a:t>Da doble click </a:t>
            </a:r>
            <a:r>
              <a:rPr lang="en-US" sz="1600" dirty="0" err="1">
                <a:solidFill>
                  <a:schemeClr val="bg1"/>
                </a:solidFill>
              </a:rPr>
              <a:t>en</a:t>
            </a:r>
            <a:r>
              <a:rPr lang="en-US" sz="1600" dirty="0">
                <a:solidFill>
                  <a:schemeClr val="bg1"/>
                </a:solidFill>
              </a:rPr>
              <a:t> las Aventuras  para </a:t>
            </a:r>
            <a:r>
              <a:rPr lang="en-US" sz="1600" dirty="0" err="1">
                <a:solidFill>
                  <a:schemeClr val="bg1"/>
                </a:solidFill>
              </a:rPr>
              <a:t>ir</a:t>
            </a:r>
            <a:r>
              <a:rPr lang="en-US" sz="1600" dirty="0">
                <a:solidFill>
                  <a:schemeClr val="bg1"/>
                </a:solidFill>
              </a:rPr>
              <a:t> al PDF</a:t>
            </a:r>
          </a:p>
        </p:txBody>
      </p:sp>
    </p:spTree>
    <p:extLst>
      <p:ext uri="{BB962C8B-B14F-4D97-AF65-F5344CB8AC3E}">
        <p14:creationId xmlns:p14="http://schemas.microsoft.com/office/powerpoint/2010/main" val="1449213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24577-DFCF-D0CF-BE94-B787A12443B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967BFBC-5B73-4E6A-A26F-57CE5E69707D}"/>
              </a:ext>
            </a:extLst>
          </p:cNvPr>
          <p:cNvSpPr txBox="1"/>
          <p:nvPr/>
        </p:nvSpPr>
        <p:spPr>
          <a:xfrm>
            <a:off x="173264" y="-9736"/>
            <a:ext cx="8894536" cy="5201424"/>
          </a:xfrm>
          <a:prstGeom prst="rect">
            <a:avLst/>
          </a:prstGeom>
          <a:noFill/>
        </p:spPr>
        <p:txBody>
          <a:bodyPr wrap="square">
            <a:spAutoFit/>
          </a:bodyPr>
          <a:lstStyle/>
          <a:p>
            <a:pPr algn="ctr"/>
            <a:r>
              <a:rPr lang="en-US" sz="4400" b="1" dirty="0">
                <a:solidFill>
                  <a:srgbClr val="075697"/>
                </a:solidFill>
              </a:rPr>
              <a:t>             </a:t>
            </a:r>
            <a:r>
              <a:rPr lang="en-US" sz="4400" b="1" dirty="0" err="1">
                <a:solidFill>
                  <a:srgbClr val="075697"/>
                </a:solidFill>
              </a:rPr>
              <a:t>Estructura</a:t>
            </a:r>
            <a:endParaRPr lang="en-US" sz="4400" b="1" dirty="0">
              <a:solidFill>
                <a:srgbClr val="075697"/>
              </a:solidFill>
            </a:endParaRPr>
          </a:p>
          <a:p>
            <a:pPr algn="ctr"/>
            <a:endParaRPr lang="en-US" sz="1400" b="1" dirty="0"/>
          </a:p>
          <a:p>
            <a:r>
              <a:rPr lang="es-ES" sz="2200" dirty="0"/>
              <a:t>Los programas de Scouts tradicionales son operados por </a:t>
            </a:r>
            <a:r>
              <a:rPr lang="es-ES" sz="2200" b="1" dirty="0"/>
              <a:t>organizaciones locales </a:t>
            </a:r>
            <a:r>
              <a:rPr lang="es-ES" sz="2200" dirty="0"/>
              <a:t>autorizadas, como instituciones religiosas, clubes, asociaciones cívicas, escuelas, organizaciones educativas y programas extraescolares. Ellos implementan el programa Scout para jóvenes dentro de sus comunidades. Estas unidades son lideradas completamente por voluntarios designados por la organización autorizada, quienes son apoyados por los consejos locales. En el caso de esta área, nuestro consejo local es el Consejo </a:t>
            </a:r>
            <a:r>
              <a:rPr lang="es-ES" sz="2200" dirty="0" err="1"/>
              <a:t>Occoneechee</a:t>
            </a:r>
            <a:endParaRPr lang="en-US" sz="2200" dirty="0"/>
          </a:p>
          <a:p>
            <a:endParaRPr lang="en-US" sz="2400" dirty="0"/>
          </a:p>
          <a:p>
            <a:endParaRPr lang="en-US" sz="2400" dirty="0"/>
          </a:p>
          <a:p>
            <a:endParaRPr lang="en-US" sz="2400" b="1" dirty="0"/>
          </a:p>
          <a:p>
            <a:endParaRPr lang="en-US" sz="2400" b="1" dirty="0"/>
          </a:p>
          <a:p>
            <a:endParaRPr lang="en-US" sz="2400" b="1" dirty="0"/>
          </a:p>
        </p:txBody>
      </p:sp>
      <p:pic>
        <p:nvPicPr>
          <p:cNvPr id="6" name="Picture 5">
            <a:extLst>
              <a:ext uri="{FF2B5EF4-FFF2-40B4-BE49-F238E27FC236}">
                <a16:creationId xmlns:a16="http://schemas.microsoft.com/office/drawing/2014/main" id="{BD542944-65F2-1030-7D9C-AB49D8A8A994}"/>
              </a:ext>
            </a:extLst>
          </p:cNvPr>
          <p:cNvPicPr>
            <a:picLocks noChangeAspect="1"/>
          </p:cNvPicPr>
          <p:nvPr/>
        </p:nvPicPr>
        <p:blipFill>
          <a:blip r:embed="rId2"/>
          <a:srcRect l="21066" t="31517" r="19733" b="6407"/>
          <a:stretch>
            <a:fillRect/>
          </a:stretch>
        </p:blipFill>
        <p:spPr>
          <a:xfrm>
            <a:off x="8809464" y="1333548"/>
            <a:ext cx="3292681" cy="1884556"/>
          </a:xfrm>
          <a:prstGeom prst="rect">
            <a:avLst/>
          </a:prstGeom>
        </p:spPr>
      </p:pic>
      <p:sp>
        <p:nvSpPr>
          <p:cNvPr id="8" name="TextBox 7">
            <a:extLst>
              <a:ext uri="{FF2B5EF4-FFF2-40B4-BE49-F238E27FC236}">
                <a16:creationId xmlns:a16="http://schemas.microsoft.com/office/drawing/2014/main" id="{D11B2D8B-D435-1AB7-04FD-C0BA5D03509E}"/>
              </a:ext>
            </a:extLst>
          </p:cNvPr>
          <p:cNvSpPr txBox="1"/>
          <p:nvPr/>
        </p:nvSpPr>
        <p:spPr>
          <a:xfrm>
            <a:off x="173264" y="3429000"/>
            <a:ext cx="12094936" cy="2985433"/>
          </a:xfrm>
          <a:prstGeom prst="rect">
            <a:avLst/>
          </a:prstGeom>
          <a:noFill/>
        </p:spPr>
        <p:txBody>
          <a:bodyPr wrap="square">
            <a:spAutoFit/>
          </a:bodyPr>
          <a:lstStyle/>
          <a:p>
            <a:pPr algn="ctr"/>
            <a:r>
              <a:rPr lang="en-US" sz="4400" b="1" dirty="0">
                <a:solidFill>
                  <a:srgbClr val="075697"/>
                </a:solidFill>
              </a:rPr>
              <a:t>Membresia </a:t>
            </a:r>
          </a:p>
          <a:p>
            <a:r>
              <a:rPr lang="es-ES" sz="2400" dirty="0" err="1"/>
              <a:t>Scouting</a:t>
            </a:r>
            <a:r>
              <a:rPr lang="es-ES" sz="2400" dirty="0"/>
              <a:t> </a:t>
            </a:r>
            <a:r>
              <a:rPr lang="es-ES" sz="2400" dirty="0" err="1"/>
              <a:t>America</a:t>
            </a:r>
            <a:r>
              <a:rPr lang="es-ES" sz="2400" dirty="0"/>
              <a:t> da la bienvenida a todos los jóvenes y familias elegibles. A través de nuestros programas de clase mundial, unimos a jóvenes de cada </a:t>
            </a:r>
            <a:r>
              <a:rPr lang="es-ES" sz="2400" b="1" dirty="0"/>
              <a:t>raza, religión, origen étnico y nivel económico</a:t>
            </a:r>
            <a:r>
              <a:rPr lang="es-ES" sz="2400" dirty="0"/>
              <a:t> en programas para desarrollar el </a:t>
            </a:r>
            <a:r>
              <a:rPr lang="es-ES" sz="2400" b="1" dirty="0"/>
              <a:t>carácter, la ciudadanía y la buena forma física</a:t>
            </a:r>
            <a:r>
              <a:rPr lang="es-ES" sz="2400" dirty="0"/>
              <a:t>.</a:t>
            </a:r>
          </a:p>
          <a:p>
            <a:endParaRPr lang="es-ES" sz="2400" dirty="0"/>
          </a:p>
          <a:p>
            <a:r>
              <a:rPr lang="es-ES" sz="2400" dirty="0"/>
              <a:t>El prejuicio, la intolerancia y la discriminación ilegal son inaceptables dentro de </a:t>
            </a:r>
            <a:r>
              <a:rPr lang="es-ES" sz="2400" dirty="0" err="1"/>
              <a:t>Scouting</a:t>
            </a:r>
            <a:r>
              <a:rPr lang="es-ES" sz="2400" dirty="0"/>
              <a:t> </a:t>
            </a:r>
            <a:r>
              <a:rPr lang="es-ES" sz="2400" dirty="0" err="1"/>
              <a:t>America</a:t>
            </a:r>
            <a:r>
              <a:rPr lang="es-ES" sz="2400" dirty="0"/>
              <a:t>.</a:t>
            </a:r>
            <a:endParaRPr lang="en-US" sz="2400" dirty="0"/>
          </a:p>
        </p:txBody>
      </p:sp>
    </p:spTree>
    <p:extLst>
      <p:ext uri="{BB962C8B-B14F-4D97-AF65-F5344CB8AC3E}">
        <p14:creationId xmlns:p14="http://schemas.microsoft.com/office/powerpoint/2010/main" val="119141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9" descr="OCC state map">
            <a:extLst>
              <a:ext uri="{FF2B5EF4-FFF2-40B4-BE49-F238E27FC236}">
                <a16:creationId xmlns:a16="http://schemas.microsoft.com/office/drawing/2014/main" id="{F54BBB11-C4CC-B1B0-7DDF-0A102CF99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629" y="1083129"/>
            <a:ext cx="78120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6">
            <a:extLst>
              <a:ext uri="{FF2B5EF4-FFF2-40B4-BE49-F238E27FC236}">
                <a16:creationId xmlns:a16="http://schemas.microsoft.com/office/drawing/2014/main" id="{C16908A3-CAF1-0D67-2022-9842A016B1F2}"/>
              </a:ext>
            </a:extLst>
          </p:cNvPr>
          <p:cNvSpPr txBox="1">
            <a:spLocks noChangeArrowheads="1"/>
          </p:cNvSpPr>
          <p:nvPr/>
        </p:nvSpPr>
        <p:spPr bwMode="auto">
          <a:xfrm>
            <a:off x="310243" y="5255410"/>
            <a:ext cx="115715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000" b="1" dirty="0">
                <a:solidFill>
                  <a:srgbClr val="FF0000"/>
                </a:solidFill>
                <a:latin typeface="Aharoni" panose="02010803020104030203" pitchFamily="2" charset="-79"/>
                <a:cs typeface="Aharoni" panose="02010803020104030203" pitchFamily="2" charset="-79"/>
              </a:rPr>
              <a:t>Area de </a:t>
            </a:r>
            <a:r>
              <a:rPr lang="en-US" altLang="en-US" sz="2000" b="1" dirty="0" err="1">
                <a:solidFill>
                  <a:srgbClr val="FF0000"/>
                </a:solidFill>
                <a:latin typeface="Aharoni" panose="02010803020104030203" pitchFamily="2" charset="-79"/>
                <a:cs typeface="Aharoni" panose="02010803020104030203" pitchFamily="2" charset="-79"/>
              </a:rPr>
              <a:t>servicio</a:t>
            </a:r>
            <a:r>
              <a:rPr lang="en-US" altLang="en-US" sz="2000" b="1" dirty="0">
                <a:solidFill>
                  <a:srgbClr val="FF0000"/>
                </a:solidFill>
                <a:latin typeface="Aharoni" panose="02010803020104030203" pitchFamily="2" charset="-79"/>
                <a:cs typeface="Aharoni" panose="02010803020104030203" pitchFamily="2" charset="-79"/>
              </a:rPr>
              <a:t>  Chatham, Cumberland, Durham, Franklin, Granville, Harnett, Lee, Moore, Orange, Vance, Wake and Warren  Counties</a:t>
            </a:r>
          </a:p>
        </p:txBody>
      </p:sp>
      <p:sp>
        <p:nvSpPr>
          <p:cNvPr id="4" name="TextBox 3">
            <a:extLst>
              <a:ext uri="{FF2B5EF4-FFF2-40B4-BE49-F238E27FC236}">
                <a16:creationId xmlns:a16="http://schemas.microsoft.com/office/drawing/2014/main" id="{4B71F5C8-839E-BD7A-6D18-1DDD987F030E}"/>
              </a:ext>
            </a:extLst>
          </p:cNvPr>
          <p:cNvSpPr txBox="1"/>
          <p:nvPr/>
        </p:nvSpPr>
        <p:spPr>
          <a:xfrm>
            <a:off x="2188029" y="217557"/>
            <a:ext cx="7260770" cy="769441"/>
          </a:xfrm>
          <a:prstGeom prst="rect">
            <a:avLst/>
          </a:prstGeom>
          <a:noFill/>
        </p:spPr>
        <p:txBody>
          <a:bodyPr wrap="square">
            <a:spAutoFit/>
          </a:bodyPr>
          <a:lstStyle/>
          <a:p>
            <a:pPr fontAlgn="base">
              <a:spcBef>
                <a:spcPct val="50000"/>
              </a:spcBef>
              <a:spcAft>
                <a:spcPct val="0"/>
              </a:spcAft>
              <a:buClrTx/>
              <a:buSzTx/>
              <a:buFontTx/>
              <a:buNone/>
            </a:pPr>
            <a:r>
              <a:rPr lang="en-US" altLang="en-US" sz="4400" dirty="0">
                <a:solidFill>
                  <a:srgbClr val="075697"/>
                </a:solidFill>
                <a:latin typeface="Arial Black" panose="020B0A04020102020204" pitchFamily="34" charset="0"/>
              </a:rPr>
              <a:t>Occoneechee Council</a:t>
            </a:r>
          </a:p>
        </p:txBody>
      </p:sp>
      <p:sp>
        <p:nvSpPr>
          <p:cNvPr id="10" name="TextBox 9">
            <a:extLst>
              <a:ext uri="{FF2B5EF4-FFF2-40B4-BE49-F238E27FC236}">
                <a16:creationId xmlns:a16="http://schemas.microsoft.com/office/drawing/2014/main" id="{98805F74-0F53-9274-4393-15A4B9F9179C}"/>
              </a:ext>
            </a:extLst>
          </p:cNvPr>
          <p:cNvSpPr txBox="1"/>
          <p:nvPr/>
        </p:nvSpPr>
        <p:spPr>
          <a:xfrm>
            <a:off x="9236459" y="4117245"/>
            <a:ext cx="2389483" cy="584775"/>
          </a:xfrm>
          <a:prstGeom prst="rect">
            <a:avLst/>
          </a:prstGeom>
          <a:noFill/>
        </p:spPr>
        <p:txBody>
          <a:bodyPr wrap="square">
            <a:spAutoFit/>
          </a:bodyPr>
          <a:lstStyle/>
          <a:p>
            <a:r>
              <a:rPr lang="en-US" sz="3200" dirty="0">
                <a:solidFill>
                  <a:srgbClr val="075697"/>
                </a:solidFill>
              </a:rPr>
              <a:t>ocscouts.org</a:t>
            </a:r>
          </a:p>
        </p:txBody>
      </p:sp>
      <p:pic>
        <p:nvPicPr>
          <p:cNvPr id="18" name="Image 3">
            <a:extLst>
              <a:ext uri="{FF2B5EF4-FFF2-40B4-BE49-F238E27FC236}">
                <a16:creationId xmlns:a16="http://schemas.microsoft.com/office/drawing/2014/main" id="{7827B352-CB8E-CAF5-543E-7F8B6EF09BE2}"/>
              </a:ext>
            </a:extLst>
          </p:cNvPr>
          <p:cNvPicPr/>
          <p:nvPr/>
        </p:nvPicPr>
        <p:blipFill>
          <a:blip r:embed="rId4" cstate="print"/>
          <a:stretch>
            <a:fillRect/>
          </a:stretch>
        </p:blipFill>
        <p:spPr>
          <a:xfrm>
            <a:off x="9258231" y="1893005"/>
            <a:ext cx="2070932" cy="1947545"/>
          </a:xfrm>
          <a:prstGeom prst="rect">
            <a:avLst/>
          </a:prstGeo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13766-C970-79AF-B059-6128C43465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02BBBB-61A7-4E80-72EE-62044A2B8E05}"/>
              </a:ext>
            </a:extLst>
          </p:cNvPr>
          <p:cNvSpPr txBox="1"/>
          <p:nvPr/>
        </p:nvSpPr>
        <p:spPr>
          <a:xfrm>
            <a:off x="3929743" y="97972"/>
            <a:ext cx="4408715" cy="830997"/>
          </a:xfrm>
          <a:prstGeom prst="rect">
            <a:avLst/>
          </a:prstGeom>
          <a:noFill/>
        </p:spPr>
        <p:txBody>
          <a:bodyPr wrap="square" rtlCol="0">
            <a:spAutoFit/>
          </a:bodyPr>
          <a:lstStyle/>
          <a:p>
            <a:r>
              <a:rPr lang="en-US" sz="4800" b="1" dirty="0">
                <a:solidFill>
                  <a:srgbClr val="075697"/>
                </a:solidFill>
              </a:rPr>
              <a:t>How can I join </a:t>
            </a:r>
          </a:p>
        </p:txBody>
      </p:sp>
      <p:sp>
        <p:nvSpPr>
          <p:cNvPr id="4" name="TextBox 3">
            <a:extLst>
              <a:ext uri="{FF2B5EF4-FFF2-40B4-BE49-F238E27FC236}">
                <a16:creationId xmlns:a16="http://schemas.microsoft.com/office/drawing/2014/main" id="{00545809-CE13-FB25-F50B-42ADCB0EC1E6}"/>
              </a:ext>
            </a:extLst>
          </p:cNvPr>
          <p:cNvSpPr txBox="1"/>
          <p:nvPr/>
        </p:nvSpPr>
        <p:spPr>
          <a:xfrm>
            <a:off x="1789239" y="2412524"/>
            <a:ext cx="9967331" cy="461665"/>
          </a:xfrm>
          <a:prstGeom prst="rect">
            <a:avLst/>
          </a:prstGeom>
          <a:noFill/>
        </p:spPr>
        <p:txBody>
          <a:bodyPr wrap="square" rtlCol="0">
            <a:spAutoFit/>
          </a:bodyPr>
          <a:lstStyle/>
          <a:p>
            <a:r>
              <a:rPr lang="es-ES" sz="2400" dirty="0"/>
              <a:t>Puedes registrarte </a:t>
            </a:r>
            <a:r>
              <a:rPr lang="es-ES" sz="2400" b="1" dirty="0"/>
              <a:t>en línea</a:t>
            </a:r>
            <a:r>
              <a:rPr lang="es-ES" sz="2400" dirty="0"/>
              <a:t> o </a:t>
            </a:r>
            <a:r>
              <a:rPr lang="es-ES" sz="2400" b="1" dirty="0"/>
              <a:t>en persona</a:t>
            </a:r>
            <a:r>
              <a:rPr lang="es-ES" sz="2400" dirty="0"/>
              <a:t> en la ubicación de tu nueva unidad</a:t>
            </a:r>
            <a:endParaRPr lang="en-US" sz="2400" dirty="0"/>
          </a:p>
        </p:txBody>
      </p:sp>
      <p:pic>
        <p:nvPicPr>
          <p:cNvPr id="7" name="Picture 6" descr="A qr code with a logo&#10;&#10;AI-generated content may be incorrect.">
            <a:extLst>
              <a:ext uri="{FF2B5EF4-FFF2-40B4-BE49-F238E27FC236}">
                <a16:creationId xmlns:a16="http://schemas.microsoft.com/office/drawing/2014/main" id="{812D0C78-D430-8EE2-1F84-861E24C6A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37" y="1328281"/>
            <a:ext cx="1639761" cy="1639761"/>
          </a:xfrm>
          <a:prstGeom prst="rect">
            <a:avLst/>
          </a:prstGeom>
        </p:spPr>
      </p:pic>
      <p:sp>
        <p:nvSpPr>
          <p:cNvPr id="8" name="TextBox 7">
            <a:extLst>
              <a:ext uri="{FF2B5EF4-FFF2-40B4-BE49-F238E27FC236}">
                <a16:creationId xmlns:a16="http://schemas.microsoft.com/office/drawing/2014/main" id="{56EE9F33-6B1C-81D7-1F05-E3E3BAC46022}"/>
              </a:ext>
            </a:extLst>
          </p:cNvPr>
          <p:cNvSpPr txBox="1"/>
          <p:nvPr/>
        </p:nvSpPr>
        <p:spPr>
          <a:xfrm>
            <a:off x="1789239" y="1520660"/>
            <a:ext cx="9771390" cy="830997"/>
          </a:xfrm>
          <a:prstGeom prst="rect">
            <a:avLst/>
          </a:prstGeom>
          <a:noFill/>
        </p:spPr>
        <p:txBody>
          <a:bodyPr wrap="square" rtlCol="0">
            <a:spAutoFit/>
          </a:bodyPr>
          <a:lstStyle/>
          <a:p>
            <a:r>
              <a:rPr lang="es-ES" sz="2400" dirty="0"/>
              <a:t>Escanea el código QR y, usando tu </a:t>
            </a:r>
            <a:r>
              <a:rPr lang="es-ES" sz="2400" b="1" dirty="0"/>
              <a:t>código postal</a:t>
            </a:r>
            <a:r>
              <a:rPr lang="es-ES" sz="2400" dirty="0"/>
              <a:t>, busca la unidad más cercana a ti. Encontrarás la información de contacto de cada unidad</a:t>
            </a:r>
            <a:endParaRPr lang="en-US" sz="2400" dirty="0"/>
          </a:p>
        </p:txBody>
      </p:sp>
      <p:sp>
        <p:nvSpPr>
          <p:cNvPr id="11" name="TextBox 10">
            <a:extLst>
              <a:ext uri="{FF2B5EF4-FFF2-40B4-BE49-F238E27FC236}">
                <a16:creationId xmlns:a16="http://schemas.microsoft.com/office/drawing/2014/main" id="{AE9DE4C4-A9F9-FE4B-19E5-197C25B3A0B3}"/>
              </a:ext>
            </a:extLst>
          </p:cNvPr>
          <p:cNvSpPr txBox="1"/>
          <p:nvPr/>
        </p:nvSpPr>
        <p:spPr>
          <a:xfrm>
            <a:off x="214131" y="3551441"/>
            <a:ext cx="11977869" cy="1200329"/>
          </a:xfrm>
          <a:prstGeom prst="rect">
            <a:avLst/>
          </a:prstGeom>
          <a:noFill/>
        </p:spPr>
        <p:txBody>
          <a:bodyPr wrap="square">
            <a:spAutoFit/>
          </a:bodyPr>
          <a:lstStyle/>
          <a:p>
            <a:r>
              <a:rPr lang="es-ES" sz="2400" dirty="0"/>
              <a:t>Una vez que hayas encontrado tu nueva unidad, completa una </a:t>
            </a:r>
            <a:r>
              <a:rPr lang="es-ES" sz="2400" b="1" dirty="0"/>
              <a:t>Solicitud para Jóvenes</a:t>
            </a:r>
            <a:r>
              <a:rPr lang="es-ES" sz="2400" dirty="0"/>
              <a:t> o una </a:t>
            </a:r>
            <a:r>
              <a:rPr lang="es-ES" sz="2400" b="1" dirty="0"/>
              <a:t>Solicitud para Adultos</a:t>
            </a:r>
            <a:r>
              <a:rPr lang="es-ES" sz="2400" dirty="0"/>
              <a:t> si deseas ser voluntario. Puedes usar el sistema de registro en línea para llenar tu solicitud (si tu unidad ha optado por este servicio).</a:t>
            </a:r>
            <a:endParaRPr lang="en-US" sz="2400" dirty="0"/>
          </a:p>
        </p:txBody>
      </p:sp>
      <p:sp>
        <p:nvSpPr>
          <p:cNvPr id="12" name="TextBox 11">
            <a:extLst>
              <a:ext uri="{FF2B5EF4-FFF2-40B4-BE49-F238E27FC236}">
                <a16:creationId xmlns:a16="http://schemas.microsoft.com/office/drawing/2014/main" id="{7A521B72-EF38-F6C7-6470-2818021156AF}"/>
              </a:ext>
            </a:extLst>
          </p:cNvPr>
          <p:cNvSpPr txBox="1"/>
          <p:nvPr/>
        </p:nvSpPr>
        <p:spPr>
          <a:xfrm>
            <a:off x="241345" y="707101"/>
            <a:ext cx="1905000" cy="646331"/>
          </a:xfrm>
          <a:prstGeom prst="rect">
            <a:avLst/>
          </a:prstGeom>
          <a:noFill/>
        </p:spPr>
        <p:txBody>
          <a:bodyPr wrap="square" rtlCol="0">
            <a:spAutoFit/>
          </a:bodyPr>
          <a:lstStyle/>
          <a:p>
            <a:r>
              <a:rPr lang="en-US" sz="3600" dirty="0">
                <a:solidFill>
                  <a:srgbClr val="075697"/>
                </a:solidFill>
              </a:rPr>
              <a:t>Paso 1 </a:t>
            </a:r>
          </a:p>
        </p:txBody>
      </p:sp>
      <p:sp>
        <p:nvSpPr>
          <p:cNvPr id="13" name="TextBox 12">
            <a:extLst>
              <a:ext uri="{FF2B5EF4-FFF2-40B4-BE49-F238E27FC236}">
                <a16:creationId xmlns:a16="http://schemas.microsoft.com/office/drawing/2014/main" id="{66B5911A-7458-272F-90F6-1091A03FA1E5}"/>
              </a:ext>
            </a:extLst>
          </p:cNvPr>
          <p:cNvSpPr txBox="1"/>
          <p:nvPr/>
        </p:nvSpPr>
        <p:spPr>
          <a:xfrm>
            <a:off x="270678" y="3029436"/>
            <a:ext cx="1905000" cy="646331"/>
          </a:xfrm>
          <a:prstGeom prst="rect">
            <a:avLst/>
          </a:prstGeom>
          <a:noFill/>
        </p:spPr>
        <p:txBody>
          <a:bodyPr wrap="square" rtlCol="0">
            <a:spAutoFit/>
          </a:bodyPr>
          <a:lstStyle/>
          <a:p>
            <a:r>
              <a:rPr lang="en-US" sz="3600" dirty="0">
                <a:solidFill>
                  <a:srgbClr val="075697"/>
                </a:solidFill>
              </a:rPr>
              <a:t>Paso 2 </a:t>
            </a:r>
          </a:p>
        </p:txBody>
      </p:sp>
      <p:sp>
        <p:nvSpPr>
          <p:cNvPr id="14" name="TextBox 13">
            <a:extLst>
              <a:ext uri="{FF2B5EF4-FFF2-40B4-BE49-F238E27FC236}">
                <a16:creationId xmlns:a16="http://schemas.microsoft.com/office/drawing/2014/main" id="{E8601C5A-8AA9-9961-43E1-BEB8272D4C1D}"/>
              </a:ext>
            </a:extLst>
          </p:cNvPr>
          <p:cNvSpPr txBox="1"/>
          <p:nvPr/>
        </p:nvSpPr>
        <p:spPr>
          <a:xfrm>
            <a:off x="303336" y="4854502"/>
            <a:ext cx="1905000" cy="646331"/>
          </a:xfrm>
          <a:prstGeom prst="rect">
            <a:avLst/>
          </a:prstGeom>
          <a:noFill/>
        </p:spPr>
        <p:txBody>
          <a:bodyPr wrap="square" rtlCol="0">
            <a:spAutoFit/>
          </a:bodyPr>
          <a:lstStyle/>
          <a:p>
            <a:r>
              <a:rPr lang="en-US" sz="3600" dirty="0">
                <a:solidFill>
                  <a:srgbClr val="075697"/>
                </a:solidFill>
              </a:rPr>
              <a:t>Paso 3 </a:t>
            </a:r>
          </a:p>
        </p:txBody>
      </p:sp>
      <p:sp>
        <p:nvSpPr>
          <p:cNvPr id="15" name="TextBox 14">
            <a:extLst>
              <a:ext uri="{FF2B5EF4-FFF2-40B4-BE49-F238E27FC236}">
                <a16:creationId xmlns:a16="http://schemas.microsoft.com/office/drawing/2014/main" id="{1F5BA352-13EB-F6D5-C21A-E65A448A1E14}"/>
              </a:ext>
            </a:extLst>
          </p:cNvPr>
          <p:cNvSpPr txBox="1"/>
          <p:nvPr/>
        </p:nvSpPr>
        <p:spPr>
          <a:xfrm>
            <a:off x="238019" y="5454140"/>
            <a:ext cx="11518551" cy="830997"/>
          </a:xfrm>
          <a:prstGeom prst="rect">
            <a:avLst/>
          </a:prstGeom>
          <a:noFill/>
        </p:spPr>
        <p:txBody>
          <a:bodyPr wrap="square" rtlCol="0">
            <a:spAutoFit/>
          </a:bodyPr>
          <a:lstStyle/>
          <a:p>
            <a:r>
              <a:rPr lang="es-ES" sz="2400" dirty="0"/>
              <a:t>Paga tu </a:t>
            </a:r>
            <a:r>
              <a:rPr lang="es-ES" sz="2400" b="1" dirty="0"/>
              <a:t>cuota de inscripción de $165 anualmente</a:t>
            </a:r>
            <a:r>
              <a:rPr lang="es-ES" sz="2400" dirty="0"/>
              <a:t> y comienza tu aventura en el escultismo. Visita tu unidad y pide su calendario de eventos</a:t>
            </a:r>
            <a:endParaRPr lang="en-US" sz="2400" dirty="0"/>
          </a:p>
        </p:txBody>
      </p:sp>
    </p:spTree>
    <p:extLst>
      <p:ext uri="{BB962C8B-B14F-4D97-AF65-F5344CB8AC3E}">
        <p14:creationId xmlns:p14="http://schemas.microsoft.com/office/powerpoint/2010/main" val="12129500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outing America PPT Template" id="{EDBC1C35-C06F-4E41-AE6B-F4209A888D9F}" vid="{0FA3DBA7-58C3-6448-ABB8-493D7754C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395DD036392A4E8690A0B7E3762567" ma:contentTypeVersion="17" ma:contentTypeDescription="Create a new document." ma:contentTypeScope="" ma:versionID="64e780d52d625163939975d1f03e02f6">
  <xsd:schema xmlns:xsd="http://www.w3.org/2001/XMLSchema" xmlns:xs="http://www.w3.org/2001/XMLSchema" xmlns:p="http://schemas.microsoft.com/office/2006/metadata/properties" xmlns:ns2="221fe16e-01ca-427a-8a91-6a20a69d1f88" xmlns:ns3="2b3ee833-dd67-45a8-9be9-6f6d0833a8d7" targetNamespace="http://schemas.microsoft.com/office/2006/metadata/properties" ma:root="true" ma:fieldsID="749b9fe62d200dfd3b696e1918692cd8" ns2:_="" ns3:_="">
    <xsd:import namespace="221fe16e-01ca-427a-8a91-6a20a69d1f88"/>
    <xsd:import namespace="2b3ee833-dd67-45a8-9be9-6f6d0833a8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1fe16e-01ca-427a-8a91-6a20a69d1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3ee833-dd67-45a8-9be9-6f6d0833a8d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df28d34-aac1-4306-9db6-3316e56ad84a}" ma:internalName="TaxCatchAll" ma:showField="CatchAllData" ma:web="2b3ee833-dd67-45a8-9be9-6f6d0833a8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b3ee833-dd67-45a8-9be9-6f6d0833a8d7">
      <UserInfo>
        <DisplayName>Gordon Shattles</DisplayName>
        <AccountId>164</AccountId>
        <AccountType/>
      </UserInfo>
      <UserInfo>
        <DisplayName>Darin Kinn</DisplayName>
        <AccountId>13</AccountId>
        <AccountType/>
      </UserInfo>
      <UserInfo>
        <DisplayName>Nathan Johnson</DisplayName>
        <AccountId>16</AccountId>
        <AccountType/>
      </UserInfo>
    </SharedWithUsers>
    <lcf76f155ced4ddcb4097134ff3c332f xmlns="221fe16e-01ca-427a-8a91-6a20a69d1f88">
      <Terms xmlns="http://schemas.microsoft.com/office/infopath/2007/PartnerControls"/>
    </lcf76f155ced4ddcb4097134ff3c332f>
    <TaxCatchAll xmlns="2b3ee833-dd67-45a8-9be9-6f6d0833a8d7" xsi:nil="true"/>
  </documentManagement>
</p:properties>
</file>

<file path=customXml/itemProps1.xml><?xml version="1.0" encoding="utf-8"?>
<ds:datastoreItem xmlns:ds="http://schemas.openxmlformats.org/officeDocument/2006/customXml" ds:itemID="{D07E8B2E-F309-4EF6-BC62-3673AE8EB3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1fe16e-01ca-427a-8a91-6a20a69d1f88"/>
    <ds:schemaRef ds:uri="2b3ee833-dd67-45a8-9be9-6f6d0833a8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3C5645-406F-4C68-A3BB-1D1171D167CE}">
  <ds:schemaRefs>
    <ds:schemaRef ds:uri="http://schemas.microsoft.com/sharepoint/v3/contenttype/forms"/>
  </ds:schemaRefs>
</ds:datastoreItem>
</file>

<file path=customXml/itemProps3.xml><?xml version="1.0" encoding="utf-8"?>
<ds:datastoreItem xmlns:ds="http://schemas.openxmlformats.org/officeDocument/2006/customXml" ds:itemID="{38D441C6-B327-405B-BE0A-BECCCCF98BE6}">
  <ds:schemaRefs>
    <ds:schemaRef ds:uri="http://schemas.microsoft.com/office/infopath/2007/PartnerControls"/>
    <ds:schemaRef ds:uri="http://purl.org/dc/elements/1.1/"/>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2b3ee833-dd67-45a8-9be9-6f6d0833a8d7"/>
    <ds:schemaRef ds:uri="221fe16e-01ca-427a-8a91-6a20a69d1f88"/>
    <ds:schemaRef ds:uri="http://purl.org/dc/te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emplate>1_Office Theme</Template>
  <TotalTime>2520</TotalTime>
  <Words>1380</Words>
  <Application>Microsoft Office PowerPoint</Application>
  <PresentationFormat>Widescreen</PresentationFormat>
  <Paragraphs>78</Paragraphs>
  <Slides>14</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3" baseType="lpstr">
      <vt:lpstr>Aharoni</vt:lpstr>
      <vt:lpstr>Aptos</vt:lpstr>
      <vt:lpstr>Arial</vt:lpstr>
      <vt:lpstr>Arial Black</vt:lpstr>
      <vt:lpstr>Calibri</vt:lpstr>
      <vt:lpstr>Helvetica Neue</vt:lpstr>
      <vt:lpstr>Symbol</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Hispanic Emphasis District Executive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Leslie</dc:creator>
  <cp:lastModifiedBy>Laura RomoMarin</cp:lastModifiedBy>
  <cp:revision>5</cp:revision>
  <dcterms:created xsi:type="dcterms:W3CDTF">2024-10-31T17:58:54Z</dcterms:created>
  <dcterms:modified xsi:type="dcterms:W3CDTF">2025-06-25T14:05:16Z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0x0101008A395DD036392A4E8690A0B7E3762567</vt:lpwstr>
  </property>
  <property fmtid="{D5CDD505-2E9C-101B-9397-08002B2CF9AE}" pid="3" name="MediaServiceImageTags">
    <vt:lpwstr/>
  </property>
</Properties>
</file>