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Libre Franklin" panose="020F05020202040302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Zbtu/kzmmdJm3BsAudmvA0b0C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8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6988"/>
            <a:ext cx="3078163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60ccfd0f3d_0_0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00" cy="3697200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260ccfd0f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800" cy="316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60d667a87c_0_9"/>
          <p:cNvSpPr txBox="1">
            <a:spLocks noGrp="1"/>
          </p:cNvSpPr>
          <p:nvPr>
            <p:ph type="ctrTitle"/>
          </p:nvPr>
        </p:nvSpPr>
        <p:spPr>
          <a:xfrm>
            <a:off x="429064" y="3337560"/>
            <a:ext cx="64800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60d667a87c_0_9"/>
          <p:cNvSpPr txBox="1">
            <a:spLocks noGrp="1"/>
          </p:cNvSpPr>
          <p:nvPr>
            <p:ph type="subTitle" idx="1"/>
          </p:nvPr>
        </p:nvSpPr>
        <p:spPr>
          <a:xfrm>
            <a:off x="433050" y="1544812"/>
            <a:ext cx="6480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b" anchorCtr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60d667a87c_0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60d667a87c_0_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⦿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E3161E"/>
              </a:buClr>
              <a:buSzPts val="1800"/>
              <a:buChar char="○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E3161E"/>
              </a:buClr>
              <a:buSzPts val="1800"/>
              <a:buChar char="⚫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E3161E"/>
              </a:buClr>
              <a:buSzPts val="1800"/>
              <a:buChar char="-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g260d667a87c_0_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60d667a87c_0_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60d667a87c_0_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0d667a87c_0_0"/>
          <p:cNvSpPr/>
          <p:nvPr/>
        </p:nvSpPr>
        <p:spPr>
          <a:xfrm>
            <a:off x="8153400" y="-9525"/>
            <a:ext cx="990600" cy="6858002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108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60d667a87c_0_0"/>
          <p:cNvSpPr/>
          <p:nvPr/>
        </p:nvSpPr>
        <p:spPr>
          <a:xfrm>
            <a:off x="0" y="5181600"/>
            <a:ext cx="9144000" cy="1682750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0"/>
          </a:gra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44450" dir="162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g260d667a87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1078" y="6048375"/>
            <a:ext cx="2178842" cy="44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260d667a87c_0_0"/>
          <p:cNvSpPr/>
          <p:nvPr/>
        </p:nvSpPr>
        <p:spPr>
          <a:xfrm>
            <a:off x="8153400" y="0"/>
            <a:ext cx="990600" cy="6858002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108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60d667a87c_0_0"/>
          <p:cNvSpPr/>
          <p:nvPr/>
        </p:nvSpPr>
        <p:spPr>
          <a:xfrm>
            <a:off x="0" y="5181600"/>
            <a:ext cx="9144000" cy="1682750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0"/>
          </a:gra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44450" dir="162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g260d667a87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178" y="6057900"/>
            <a:ext cx="2178842" cy="44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60d667a87c_0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" name="Google Shape;17;g260d667a87c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81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digan@ocscout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685800" y="30063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Scouts BSA Breakout</a:t>
            </a:r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ubTitle" idx="1"/>
          </p:nvPr>
        </p:nvSpPr>
        <p:spPr>
          <a:xfrm>
            <a:off x="1371600" y="44763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FF8"/>
              </a:buClr>
              <a:buSzPts val="3200"/>
              <a:buNone/>
            </a:pPr>
            <a:r>
              <a:rPr lang="en-US" sz="3200"/>
              <a:t>Summer Camp</a:t>
            </a:r>
            <a:endParaRPr sz="3200" i="1"/>
          </a:p>
        </p:txBody>
      </p:sp>
      <p:pic>
        <p:nvPicPr>
          <p:cNvPr id="33" name="Google Shape;3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525" y="463178"/>
            <a:ext cx="2022925" cy="27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YPT Change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96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5433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September 1, 2023</a:t>
            </a:r>
            <a:endParaRPr>
              <a:solidFill>
                <a:schemeClr val="dk1"/>
              </a:solidFill>
            </a:endParaRPr>
          </a:p>
          <a:p>
            <a:pPr marL="342900" lvl="0" indent="-354330" algn="l" rtl="0">
              <a:spcBef>
                <a:spcPts val="444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“All adults staying overnight in connection with a Scouting activity must be currently registered as an adult volunteer or an adult program participant. Adult volunteers must register in the position(s) they are serving in.”</a:t>
            </a:r>
            <a:endParaRPr>
              <a:solidFill>
                <a:schemeClr val="dk1"/>
              </a:solidFill>
            </a:endParaRPr>
          </a:p>
          <a:p>
            <a:pPr marL="342900" lvl="0" indent="-354330" algn="l" rtl="0">
              <a:spcBef>
                <a:spcPts val="444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“Registration as a merit badge counselor position does not meet this requirement.”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 descr="Inform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8578" y="2441738"/>
            <a:ext cx="1974525" cy="19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112696" y="5723444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https://www.scouting.org/health-and-safety/gss/gss01/#a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60ccfd0f3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Webelos/AOL Overnighters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" name="Google Shape;47;g260ccfd0f3d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96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433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Packs participating and/or camping at Troop overnighter event do not fall under Troop guidelines in the Guide to Safe Scouting</a:t>
            </a:r>
            <a:endParaRPr sz="2400">
              <a:solidFill>
                <a:schemeClr val="dk1"/>
              </a:solidFill>
            </a:endParaRPr>
          </a:p>
          <a:p>
            <a:pPr marL="742950" lvl="1" indent="-3238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Packs are camping as a Pack OR as a Webelos/AOL Den, SEPARATE from the Troop</a:t>
            </a:r>
            <a:endParaRPr sz="2400">
              <a:solidFill>
                <a:schemeClr val="dk1"/>
              </a:solidFill>
            </a:endParaRPr>
          </a:p>
          <a:p>
            <a:pPr marL="742950" lvl="1" indent="-3238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Packs are participating in Troop events during the day but are otherwise separate</a:t>
            </a:r>
            <a:endParaRPr sz="2400">
              <a:solidFill>
                <a:schemeClr val="dk1"/>
              </a:solidFill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Packs must provide their own two deep </a:t>
            </a:r>
            <a:r>
              <a:rPr lang="en-US" sz="2400"/>
              <a:t>leadership</a:t>
            </a:r>
            <a:endParaRPr sz="2400"/>
          </a:p>
        </p:txBody>
      </p:sp>
      <p:pic>
        <p:nvPicPr>
          <p:cNvPr id="48" name="Google Shape;48;g260ccfd0f3d_0_0" descr="Inform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653" y="2436650"/>
            <a:ext cx="1984700" cy="19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Annual Planning (Camping)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3074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does your Troop do?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far out do you plan?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do you hold a planning conference?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the plan change much year to year?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youth choose where and when to camp?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make camping decisions?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2819400" y="556260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https://troopleader.scouting.org/annual-planning-conference/</a:t>
            </a:r>
            <a:endParaRPr/>
          </a:p>
        </p:txBody>
      </p:sp>
      <p:pic>
        <p:nvPicPr>
          <p:cNvPr id="56" name="Google Shape;56;p3" descr="Daily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664" y="25146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Summer Camp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your Troop go to summer camp this summer?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always go to the same camp?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Rotation?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was your camping experience this summer?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9425" y="1417650"/>
            <a:ext cx="2857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Camp Durant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 attend Camp Durant?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Why/why not?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three things you would do to improve Camp Durant?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three things you really like about Camp Durant?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4175" y="2332075"/>
            <a:ext cx="3299200" cy="21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My info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Shane Digan, District Commissioner, Eno River District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sdigan@ocscouts.org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(845) 706-3149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</vt:lpstr>
      <vt:lpstr>Libre Franklin</vt:lpstr>
      <vt:lpstr>Noto Sans Symbols</vt:lpstr>
      <vt:lpstr>1_Technic</vt:lpstr>
      <vt:lpstr>Scouts BSA Breakout</vt:lpstr>
      <vt:lpstr>YPT Change</vt:lpstr>
      <vt:lpstr>Webelos/AOL Overnighters</vt:lpstr>
      <vt:lpstr>Annual Planning (Camping)</vt:lpstr>
      <vt:lpstr>Summer Camp</vt:lpstr>
      <vt:lpstr>Camp Durant</vt:lpstr>
      <vt:lpstr>My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Scouts BSA Breakout</dc:title>
  <dc:creator>John Clarkson</dc:creator>
  <cp:lastModifiedBy>Laura Williford</cp:lastModifiedBy>
  <cp:revision>1</cp:revision>
  <dcterms:created xsi:type="dcterms:W3CDTF">2008-12-05T21:57:12Z</dcterms:created>
  <dcterms:modified xsi:type="dcterms:W3CDTF">2023-09-05T20:57:47Z</dcterms:modified>
</cp:coreProperties>
</file>