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746" r:id="rId5"/>
  </p:sldMasterIdLst>
  <p:notesMasterIdLst>
    <p:notesMasterId r:id="rId36"/>
  </p:notesMasterIdLst>
  <p:sldIdLst>
    <p:sldId id="281" r:id="rId6"/>
    <p:sldId id="282" r:id="rId7"/>
    <p:sldId id="2145707678" r:id="rId8"/>
    <p:sldId id="259" r:id="rId9"/>
    <p:sldId id="313" r:id="rId10"/>
    <p:sldId id="314" r:id="rId11"/>
    <p:sldId id="315" r:id="rId12"/>
    <p:sldId id="324" r:id="rId13"/>
    <p:sldId id="325" r:id="rId14"/>
    <p:sldId id="326" r:id="rId15"/>
    <p:sldId id="327" r:id="rId16"/>
    <p:sldId id="328" r:id="rId17"/>
    <p:sldId id="316" r:id="rId18"/>
    <p:sldId id="318" r:id="rId19"/>
    <p:sldId id="319" r:id="rId20"/>
    <p:sldId id="320" r:id="rId21"/>
    <p:sldId id="2145707700" r:id="rId22"/>
    <p:sldId id="271" r:id="rId23"/>
    <p:sldId id="310" r:id="rId24"/>
    <p:sldId id="274" r:id="rId25"/>
    <p:sldId id="311" r:id="rId26"/>
    <p:sldId id="312" r:id="rId27"/>
    <p:sldId id="2145707688" r:id="rId28"/>
    <p:sldId id="2147483484" r:id="rId29"/>
    <p:sldId id="2145707696" r:id="rId30"/>
    <p:sldId id="2145707697" r:id="rId31"/>
    <p:sldId id="266" r:id="rId32"/>
    <p:sldId id="406" r:id="rId33"/>
    <p:sldId id="2147483485" r:id="rId34"/>
    <p:sldId id="284" r:id="rId35"/>
  </p:sldIdLst>
  <p:sldSz cx="12192000" cy="6858000"/>
  <p:notesSz cx="7010400" cy="9296400"/>
  <p:embeddedFontLst>
    <p:embeddedFont>
      <p:font typeface="Flood Std" panose="03090602040405060206" charset="0"/>
      <p:regular r:id="rId37"/>
    </p:embeddedFont>
    <p:embeddedFont>
      <p:font typeface="Franklin Gothic Book" panose="020B0503020102020204" pitchFamily="34" charset="0"/>
      <p:regular r:id="rId38"/>
      <p:italic r:id="rId39"/>
    </p:embeddedFont>
    <p:embeddedFont>
      <p:font typeface="Helvetica" panose="020B0604020202020204" pitchFamily="34" charset="0"/>
      <p:regular r:id="rId40"/>
      <p:bold r:id="rId41"/>
      <p:italic r:id="rId42"/>
      <p:boldItalic r:id="rId43"/>
    </p:embeddedFont>
    <p:embeddedFont>
      <p:font typeface="Play" panose="020B0604020202020204" charset="0"/>
      <p:regular r:id="rId44"/>
      <p:bold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928192-2F3E-2875-960A-B5E6073BCA4A}" name="Kristen Ahrens (FleishmanHillard)" initials="KA" userId="S::kristen.ahrens@fleishman.com::f6f7f213-2e42-4307-9481-0e50da9871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724E"/>
    <a:srgbClr val="6C734E"/>
    <a:srgbClr val="C2B59B"/>
    <a:srgbClr val="094F92"/>
    <a:srgbClr val="136AA5"/>
    <a:srgbClr val="FCD616"/>
    <a:srgbClr val="EC1844"/>
    <a:srgbClr val="E519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21BA96-B6CA-447C-9D26-BE966C3CB428}" v="2" dt="2025-08-02T10:43:15.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8.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Van Stedum" userId="11415cce-1bbe-4bda-ba7d-515f3f0b960b" providerId="ADAL" clId="{F021BA96-B6CA-447C-9D26-BE966C3CB428}"/>
    <pc:docChg chg="custSel addSld delSld modSld sldOrd">
      <pc:chgData name="Adam Van Stedum" userId="11415cce-1bbe-4bda-ba7d-515f3f0b960b" providerId="ADAL" clId="{F021BA96-B6CA-447C-9D26-BE966C3CB428}" dt="2025-08-02T10:43:34.842" v="1467" actId="1076"/>
      <pc:docMkLst>
        <pc:docMk/>
      </pc:docMkLst>
      <pc:sldChg chg="del">
        <pc:chgData name="Adam Van Stedum" userId="11415cce-1bbe-4bda-ba7d-515f3f0b960b" providerId="ADAL" clId="{F021BA96-B6CA-447C-9D26-BE966C3CB428}" dt="2025-07-31T20:20:13.373" v="181" actId="2696"/>
        <pc:sldMkLst>
          <pc:docMk/>
          <pc:sldMk cId="1149092510" sldId="256"/>
        </pc:sldMkLst>
      </pc:sldChg>
      <pc:sldChg chg="del">
        <pc:chgData name="Adam Van Stedum" userId="11415cce-1bbe-4bda-ba7d-515f3f0b960b" providerId="ADAL" clId="{F021BA96-B6CA-447C-9D26-BE966C3CB428}" dt="2025-07-31T20:58:59.342" v="1203" actId="2696"/>
        <pc:sldMkLst>
          <pc:docMk/>
          <pc:sldMk cId="0" sldId="257"/>
        </pc:sldMkLst>
      </pc:sldChg>
      <pc:sldChg chg="del">
        <pc:chgData name="Adam Van Stedum" userId="11415cce-1bbe-4bda-ba7d-515f3f0b960b" providerId="ADAL" clId="{F021BA96-B6CA-447C-9D26-BE966C3CB428}" dt="2025-07-31T20:59:50.984" v="1209" actId="2696"/>
        <pc:sldMkLst>
          <pc:docMk/>
          <pc:sldMk cId="0" sldId="258"/>
        </pc:sldMkLst>
      </pc:sldChg>
      <pc:sldChg chg="delSp mod ord">
        <pc:chgData name="Adam Van Stedum" userId="11415cce-1bbe-4bda-ba7d-515f3f0b960b" providerId="ADAL" clId="{F021BA96-B6CA-447C-9D26-BE966C3CB428}" dt="2025-08-01T19:42:20" v="1218"/>
        <pc:sldMkLst>
          <pc:docMk/>
          <pc:sldMk cId="0" sldId="259"/>
        </pc:sldMkLst>
      </pc:sldChg>
      <pc:sldChg chg="del">
        <pc:chgData name="Adam Van Stedum" userId="11415cce-1bbe-4bda-ba7d-515f3f0b960b" providerId="ADAL" clId="{F021BA96-B6CA-447C-9D26-BE966C3CB428}" dt="2025-07-31T20:55:04.041" v="1149" actId="2696"/>
        <pc:sldMkLst>
          <pc:docMk/>
          <pc:sldMk cId="0" sldId="260"/>
        </pc:sldMkLst>
      </pc:sldChg>
      <pc:sldChg chg="del">
        <pc:chgData name="Adam Van Stedum" userId="11415cce-1bbe-4bda-ba7d-515f3f0b960b" providerId="ADAL" clId="{F021BA96-B6CA-447C-9D26-BE966C3CB428}" dt="2025-07-31T20:59:27.490" v="1206" actId="2696"/>
        <pc:sldMkLst>
          <pc:docMk/>
          <pc:sldMk cId="0" sldId="261"/>
        </pc:sldMkLst>
      </pc:sldChg>
      <pc:sldChg chg="del">
        <pc:chgData name="Adam Van Stedum" userId="11415cce-1bbe-4bda-ba7d-515f3f0b960b" providerId="ADAL" clId="{F021BA96-B6CA-447C-9D26-BE966C3CB428}" dt="2025-07-31T20:59:33.001" v="1207" actId="2696"/>
        <pc:sldMkLst>
          <pc:docMk/>
          <pc:sldMk cId="0" sldId="262"/>
        </pc:sldMkLst>
      </pc:sldChg>
      <pc:sldChg chg="del">
        <pc:chgData name="Adam Van Stedum" userId="11415cce-1bbe-4bda-ba7d-515f3f0b960b" providerId="ADAL" clId="{F021BA96-B6CA-447C-9D26-BE966C3CB428}" dt="2025-07-31T20:59:37.382" v="1208" actId="2696"/>
        <pc:sldMkLst>
          <pc:docMk/>
          <pc:sldMk cId="0" sldId="263"/>
        </pc:sldMkLst>
      </pc:sldChg>
      <pc:sldChg chg="del ord">
        <pc:chgData name="Adam Van Stedum" userId="11415cce-1bbe-4bda-ba7d-515f3f0b960b" providerId="ADAL" clId="{F021BA96-B6CA-447C-9D26-BE966C3CB428}" dt="2025-07-31T20:55:22.368" v="1152" actId="2696"/>
        <pc:sldMkLst>
          <pc:docMk/>
          <pc:sldMk cId="0" sldId="264"/>
        </pc:sldMkLst>
      </pc:sldChg>
      <pc:sldChg chg="del">
        <pc:chgData name="Adam Van Stedum" userId="11415cce-1bbe-4bda-ba7d-515f3f0b960b" providerId="ADAL" clId="{F021BA96-B6CA-447C-9D26-BE966C3CB428}" dt="2025-07-31T20:54:10.742" v="1087" actId="2696"/>
        <pc:sldMkLst>
          <pc:docMk/>
          <pc:sldMk cId="0" sldId="265"/>
        </pc:sldMkLst>
      </pc:sldChg>
      <pc:sldChg chg="delSp mod">
        <pc:chgData name="Adam Van Stedum" userId="11415cce-1bbe-4bda-ba7d-515f3f0b960b" providerId="ADAL" clId="{F021BA96-B6CA-447C-9D26-BE966C3CB428}" dt="2025-07-31T21:01:45.953" v="1212" actId="478"/>
        <pc:sldMkLst>
          <pc:docMk/>
          <pc:sldMk cId="0" sldId="271"/>
        </pc:sldMkLst>
      </pc:sldChg>
      <pc:sldChg chg="delSp mod">
        <pc:chgData name="Adam Van Stedum" userId="11415cce-1bbe-4bda-ba7d-515f3f0b960b" providerId="ADAL" clId="{F021BA96-B6CA-447C-9D26-BE966C3CB428}" dt="2025-07-31T21:01:48.960" v="1213" actId="478"/>
        <pc:sldMkLst>
          <pc:docMk/>
          <pc:sldMk cId="0" sldId="274"/>
        </pc:sldMkLst>
      </pc:sldChg>
      <pc:sldChg chg="modSp mod">
        <pc:chgData name="Adam Van Stedum" userId="11415cce-1bbe-4bda-ba7d-515f3f0b960b" providerId="ADAL" clId="{F021BA96-B6CA-447C-9D26-BE966C3CB428}" dt="2025-07-31T20:43:49.750" v="1085" actId="20577"/>
        <pc:sldMkLst>
          <pc:docMk/>
          <pc:sldMk cId="2043259461" sldId="281"/>
        </pc:sldMkLst>
        <pc:spChg chg="mod">
          <ac:chgData name="Adam Van Stedum" userId="11415cce-1bbe-4bda-ba7d-515f3f0b960b" providerId="ADAL" clId="{F021BA96-B6CA-447C-9D26-BE966C3CB428}" dt="2025-07-31T20:20:25.304" v="209" actId="20577"/>
          <ac:spMkLst>
            <pc:docMk/>
            <pc:sldMk cId="2043259461" sldId="281"/>
            <ac:spMk id="2" creationId="{35658946-CBA3-8A73-23F5-AB8930E543C4}"/>
          </ac:spMkLst>
        </pc:spChg>
        <pc:spChg chg="mod">
          <ac:chgData name="Adam Van Stedum" userId="11415cce-1bbe-4bda-ba7d-515f3f0b960b" providerId="ADAL" clId="{F021BA96-B6CA-447C-9D26-BE966C3CB428}" dt="2025-07-31T20:18:40.980" v="44" actId="20577"/>
          <ac:spMkLst>
            <pc:docMk/>
            <pc:sldMk cId="2043259461" sldId="281"/>
            <ac:spMk id="3" creationId="{EE777412-5D5D-7355-A6D3-0032FE5AB2B7}"/>
          </ac:spMkLst>
        </pc:spChg>
        <pc:spChg chg="mod">
          <ac:chgData name="Adam Van Stedum" userId="11415cce-1bbe-4bda-ba7d-515f3f0b960b" providerId="ADAL" clId="{F021BA96-B6CA-447C-9D26-BE966C3CB428}" dt="2025-07-31T20:43:49.750" v="1085" actId="20577"/>
          <ac:spMkLst>
            <pc:docMk/>
            <pc:sldMk cId="2043259461" sldId="281"/>
            <ac:spMk id="4" creationId="{5E3CAC38-40CE-7533-F26C-7B77E80B46A6}"/>
          </ac:spMkLst>
        </pc:spChg>
      </pc:sldChg>
      <pc:sldChg chg="modSp mod">
        <pc:chgData name="Adam Van Stedum" userId="11415cce-1bbe-4bda-ba7d-515f3f0b960b" providerId="ADAL" clId="{F021BA96-B6CA-447C-9D26-BE966C3CB428}" dt="2025-07-31T20:32:50.460" v="674" actId="20577"/>
        <pc:sldMkLst>
          <pc:docMk/>
          <pc:sldMk cId="2014556888" sldId="282"/>
        </pc:sldMkLst>
        <pc:spChg chg="mod">
          <ac:chgData name="Adam Van Stedum" userId="11415cce-1bbe-4bda-ba7d-515f3f0b960b" providerId="ADAL" clId="{F021BA96-B6CA-447C-9D26-BE966C3CB428}" dt="2025-07-31T20:28:24.916" v="340" actId="20577"/>
          <ac:spMkLst>
            <pc:docMk/>
            <pc:sldMk cId="2014556888" sldId="282"/>
            <ac:spMk id="5" creationId="{923FBCE8-DF4D-C957-7833-2BE73395BD14}"/>
          </ac:spMkLst>
        </pc:spChg>
        <pc:spChg chg="mod">
          <ac:chgData name="Adam Van Stedum" userId="11415cce-1bbe-4bda-ba7d-515f3f0b960b" providerId="ADAL" clId="{F021BA96-B6CA-447C-9D26-BE966C3CB428}" dt="2025-07-31T20:32:50.460" v="674" actId="20577"/>
          <ac:spMkLst>
            <pc:docMk/>
            <pc:sldMk cId="2014556888" sldId="282"/>
            <ac:spMk id="6" creationId="{360B612C-6CAA-B435-CD5B-A1D61F71CF72}"/>
          </ac:spMkLst>
        </pc:spChg>
      </pc:sldChg>
      <pc:sldChg chg="modSp mod">
        <pc:chgData name="Adam Van Stedum" userId="11415cce-1bbe-4bda-ba7d-515f3f0b960b" providerId="ADAL" clId="{F021BA96-B6CA-447C-9D26-BE966C3CB428}" dt="2025-07-31T20:21:56.049" v="261" actId="20577"/>
        <pc:sldMkLst>
          <pc:docMk/>
          <pc:sldMk cId="2372312238" sldId="284"/>
        </pc:sldMkLst>
        <pc:spChg chg="mod">
          <ac:chgData name="Adam Van Stedum" userId="11415cce-1bbe-4bda-ba7d-515f3f0b960b" providerId="ADAL" clId="{F021BA96-B6CA-447C-9D26-BE966C3CB428}" dt="2025-07-31T20:21:48.822" v="246" actId="20577"/>
          <ac:spMkLst>
            <pc:docMk/>
            <pc:sldMk cId="2372312238" sldId="284"/>
            <ac:spMk id="7" creationId="{5A12CAAE-6F6C-DF34-8651-B5088FF8C31B}"/>
          </ac:spMkLst>
        </pc:spChg>
        <pc:spChg chg="mod">
          <ac:chgData name="Adam Van Stedum" userId="11415cce-1bbe-4bda-ba7d-515f3f0b960b" providerId="ADAL" clId="{F021BA96-B6CA-447C-9D26-BE966C3CB428}" dt="2025-07-31T20:21:56.049" v="261" actId="20577"/>
          <ac:spMkLst>
            <pc:docMk/>
            <pc:sldMk cId="2372312238" sldId="284"/>
            <ac:spMk id="8" creationId="{17F407ED-247F-4CFB-17D2-062D5F92B799}"/>
          </ac:spMkLst>
        </pc:spChg>
      </pc:sldChg>
      <pc:sldChg chg="del">
        <pc:chgData name="Adam Van Stedum" userId="11415cce-1bbe-4bda-ba7d-515f3f0b960b" providerId="ADAL" clId="{F021BA96-B6CA-447C-9D26-BE966C3CB428}" dt="2025-07-31T20:54:03.999" v="1086" actId="2696"/>
        <pc:sldMkLst>
          <pc:docMk/>
          <pc:sldMk cId="3490641327" sldId="309"/>
        </pc:sldMkLst>
      </pc:sldChg>
      <pc:sldChg chg="delSp modSp mod">
        <pc:chgData name="Adam Van Stedum" userId="11415cce-1bbe-4bda-ba7d-515f3f0b960b" providerId="ADAL" clId="{F021BA96-B6CA-447C-9D26-BE966C3CB428}" dt="2025-07-31T21:01:53.807" v="1214" actId="478"/>
        <pc:sldMkLst>
          <pc:docMk/>
          <pc:sldMk cId="1434320919" sldId="310"/>
        </pc:sldMkLst>
        <pc:spChg chg="mod">
          <ac:chgData name="Adam Van Stedum" userId="11415cce-1bbe-4bda-ba7d-515f3f0b960b" providerId="ADAL" clId="{F021BA96-B6CA-447C-9D26-BE966C3CB428}" dt="2025-07-31T20:23:33.385" v="292" actId="5793"/>
          <ac:spMkLst>
            <pc:docMk/>
            <pc:sldMk cId="1434320919" sldId="310"/>
            <ac:spMk id="2" creationId="{6EFCB432-B88E-E44C-B40D-2A89CB816A83}"/>
          </ac:spMkLst>
        </pc:spChg>
      </pc:sldChg>
      <pc:sldChg chg="delSp mod">
        <pc:chgData name="Adam Van Stedum" userId="11415cce-1bbe-4bda-ba7d-515f3f0b960b" providerId="ADAL" clId="{F021BA96-B6CA-447C-9D26-BE966C3CB428}" dt="2025-08-01T19:47:11.094" v="1243" actId="478"/>
        <pc:sldMkLst>
          <pc:docMk/>
          <pc:sldMk cId="3475068403" sldId="312"/>
        </pc:sldMkLst>
        <pc:picChg chg="del">
          <ac:chgData name="Adam Van Stedum" userId="11415cce-1bbe-4bda-ba7d-515f3f0b960b" providerId="ADAL" clId="{F021BA96-B6CA-447C-9D26-BE966C3CB428}" dt="2025-08-01T19:47:11.094" v="1243" actId="478"/>
          <ac:picMkLst>
            <pc:docMk/>
            <pc:sldMk cId="3475068403" sldId="312"/>
            <ac:picMk id="2" creationId="{35765A81-6D27-F1C2-EB44-372FCB0F3774}"/>
          </ac:picMkLst>
        </pc:picChg>
      </pc:sldChg>
      <pc:sldChg chg="delSp mod ord">
        <pc:chgData name="Adam Van Stedum" userId="11415cce-1bbe-4bda-ba7d-515f3f0b960b" providerId="ADAL" clId="{F021BA96-B6CA-447C-9D26-BE966C3CB428}" dt="2025-08-01T19:42:29.366" v="1220"/>
        <pc:sldMkLst>
          <pc:docMk/>
          <pc:sldMk cId="3305696574" sldId="313"/>
        </pc:sldMkLst>
      </pc:sldChg>
      <pc:sldChg chg="delSp modSp mod ord">
        <pc:chgData name="Adam Van Stedum" userId="11415cce-1bbe-4bda-ba7d-515f3f0b960b" providerId="ADAL" clId="{F021BA96-B6CA-447C-9D26-BE966C3CB428}" dt="2025-08-01T19:42:42.399" v="1222"/>
        <pc:sldMkLst>
          <pc:docMk/>
          <pc:sldMk cId="1442698410" sldId="314"/>
        </pc:sldMkLst>
        <pc:spChg chg="mod">
          <ac:chgData name="Adam Van Stedum" userId="11415cce-1bbe-4bda-ba7d-515f3f0b960b" providerId="ADAL" clId="{F021BA96-B6CA-447C-9D26-BE966C3CB428}" dt="2025-07-31T20:55:47.202" v="1187" actId="20577"/>
          <ac:spMkLst>
            <pc:docMk/>
            <pc:sldMk cId="1442698410" sldId="314"/>
            <ac:spMk id="12" creationId="{814AD2FC-0367-4A4D-8793-F635BDE9FCF7}"/>
          </ac:spMkLst>
        </pc:spChg>
      </pc:sldChg>
      <pc:sldChg chg="delSp mod ord">
        <pc:chgData name="Adam Van Stedum" userId="11415cce-1bbe-4bda-ba7d-515f3f0b960b" providerId="ADAL" clId="{F021BA96-B6CA-447C-9D26-BE966C3CB428}" dt="2025-08-01T19:42:46.344" v="1224"/>
        <pc:sldMkLst>
          <pc:docMk/>
          <pc:sldMk cId="2190251203" sldId="315"/>
        </pc:sldMkLst>
        <pc:picChg chg="del">
          <ac:chgData name="Adam Van Stedum" userId="11415cce-1bbe-4bda-ba7d-515f3f0b960b" providerId="ADAL" clId="{F021BA96-B6CA-447C-9D26-BE966C3CB428}" dt="2025-08-01T19:26:04.049" v="1216" actId="478"/>
          <ac:picMkLst>
            <pc:docMk/>
            <pc:sldMk cId="2190251203" sldId="315"/>
            <ac:picMk id="2" creationId="{E6AC3830-3046-1E0F-7074-A0CAA176D18A}"/>
          </ac:picMkLst>
        </pc:picChg>
      </pc:sldChg>
      <pc:sldChg chg="delSp mod ord">
        <pc:chgData name="Adam Van Stedum" userId="11415cce-1bbe-4bda-ba7d-515f3f0b960b" providerId="ADAL" clId="{F021BA96-B6CA-447C-9D26-BE966C3CB428}" dt="2025-08-01T19:43:03.494" v="1236"/>
        <pc:sldMkLst>
          <pc:docMk/>
          <pc:sldMk cId="2332691762" sldId="316"/>
        </pc:sldMkLst>
      </pc:sldChg>
      <pc:sldChg chg="delSp mod ord">
        <pc:chgData name="Adam Van Stedum" userId="11415cce-1bbe-4bda-ba7d-515f3f0b960b" providerId="ADAL" clId="{F021BA96-B6CA-447C-9D26-BE966C3CB428}" dt="2025-08-01T19:43:04.847" v="1238"/>
        <pc:sldMkLst>
          <pc:docMk/>
          <pc:sldMk cId="2568420174" sldId="318"/>
        </pc:sldMkLst>
      </pc:sldChg>
      <pc:sldChg chg="delSp modSp mod ord">
        <pc:chgData name="Adam Van Stedum" userId="11415cce-1bbe-4bda-ba7d-515f3f0b960b" providerId="ADAL" clId="{F021BA96-B6CA-447C-9D26-BE966C3CB428}" dt="2025-08-01T19:44:30.686" v="1240"/>
        <pc:sldMkLst>
          <pc:docMk/>
          <pc:sldMk cId="2745084414" sldId="319"/>
        </pc:sldMkLst>
      </pc:sldChg>
      <pc:sldChg chg="delSp modSp mod ord">
        <pc:chgData name="Adam Van Stedum" userId="11415cce-1bbe-4bda-ba7d-515f3f0b960b" providerId="ADAL" clId="{F021BA96-B6CA-447C-9D26-BE966C3CB428}" dt="2025-08-01T19:44:33.683" v="1242"/>
        <pc:sldMkLst>
          <pc:docMk/>
          <pc:sldMk cId="2897426399" sldId="320"/>
        </pc:sldMkLst>
      </pc:sldChg>
      <pc:sldChg chg="delSp del mod">
        <pc:chgData name="Adam Van Stedum" userId="11415cce-1bbe-4bda-ba7d-515f3f0b960b" providerId="ADAL" clId="{F021BA96-B6CA-447C-9D26-BE966C3CB428}" dt="2025-07-31T21:02:20.941" v="1215" actId="2696"/>
        <pc:sldMkLst>
          <pc:docMk/>
          <pc:sldMk cId="2857538824" sldId="322"/>
        </pc:sldMkLst>
      </pc:sldChg>
      <pc:sldChg chg="del">
        <pc:chgData name="Adam Van Stedum" userId="11415cce-1bbe-4bda-ba7d-515f3f0b960b" providerId="ADAL" clId="{F021BA96-B6CA-447C-9D26-BE966C3CB428}" dt="2025-07-31T20:54:18.597" v="1088" actId="2696"/>
        <pc:sldMkLst>
          <pc:docMk/>
          <pc:sldMk cId="1916072863" sldId="323"/>
        </pc:sldMkLst>
      </pc:sldChg>
      <pc:sldChg chg="delSp mod ord">
        <pc:chgData name="Adam Van Stedum" userId="11415cce-1bbe-4bda-ba7d-515f3f0b960b" providerId="ADAL" clId="{F021BA96-B6CA-447C-9D26-BE966C3CB428}" dt="2025-08-01T19:42:48.631" v="1226"/>
        <pc:sldMkLst>
          <pc:docMk/>
          <pc:sldMk cId="824958964" sldId="324"/>
        </pc:sldMkLst>
      </pc:sldChg>
      <pc:sldChg chg="delSp mod ord">
        <pc:chgData name="Adam Van Stedum" userId="11415cce-1bbe-4bda-ba7d-515f3f0b960b" providerId="ADAL" clId="{F021BA96-B6CA-447C-9D26-BE966C3CB428}" dt="2025-08-01T19:42:51.649" v="1228"/>
        <pc:sldMkLst>
          <pc:docMk/>
          <pc:sldMk cId="3246698662" sldId="325"/>
        </pc:sldMkLst>
      </pc:sldChg>
      <pc:sldChg chg="delSp mod ord">
        <pc:chgData name="Adam Van Stedum" userId="11415cce-1bbe-4bda-ba7d-515f3f0b960b" providerId="ADAL" clId="{F021BA96-B6CA-447C-9D26-BE966C3CB428}" dt="2025-08-01T19:42:55.092" v="1230"/>
        <pc:sldMkLst>
          <pc:docMk/>
          <pc:sldMk cId="1236773015" sldId="326"/>
        </pc:sldMkLst>
      </pc:sldChg>
      <pc:sldChg chg="delSp mod ord">
        <pc:chgData name="Adam Van Stedum" userId="11415cce-1bbe-4bda-ba7d-515f3f0b960b" providerId="ADAL" clId="{F021BA96-B6CA-447C-9D26-BE966C3CB428}" dt="2025-08-01T19:42:56.728" v="1232"/>
        <pc:sldMkLst>
          <pc:docMk/>
          <pc:sldMk cId="3508534753" sldId="327"/>
        </pc:sldMkLst>
      </pc:sldChg>
      <pc:sldChg chg="delSp mod ord">
        <pc:chgData name="Adam Van Stedum" userId="11415cce-1bbe-4bda-ba7d-515f3f0b960b" providerId="ADAL" clId="{F021BA96-B6CA-447C-9D26-BE966C3CB428}" dt="2025-08-01T19:43:01.314" v="1234"/>
        <pc:sldMkLst>
          <pc:docMk/>
          <pc:sldMk cId="3832180526" sldId="328"/>
        </pc:sldMkLst>
      </pc:sldChg>
      <pc:sldChg chg="del">
        <pc:chgData name="Adam Van Stedum" userId="11415cce-1bbe-4bda-ba7d-515f3f0b960b" providerId="ADAL" clId="{F021BA96-B6CA-447C-9D26-BE966C3CB428}" dt="2025-07-31T20:36:25.607" v="888" actId="2696"/>
        <pc:sldMkLst>
          <pc:docMk/>
          <pc:sldMk cId="345874259" sldId="391"/>
        </pc:sldMkLst>
      </pc:sldChg>
      <pc:sldChg chg="ord">
        <pc:chgData name="Adam Van Stedum" userId="11415cce-1bbe-4bda-ba7d-515f3f0b960b" providerId="ADAL" clId="{F021BA96-B6CA-447C-9D26-BE966C3CB428}" dt="2025-07-31T20:42:34.137" v="1062"/>
        <pc:sldMkLst>
          <pc:docMk/>
          <pc:sldMk cId="1536365346" sldId="406"/>
        </pc:sldMkLst>
      </pc:sldChg>
      <pc:sldChg chg="del">
        <pc:chgData name="Adam Van Stedum" userId="11415cce-1bbe-4bda-ba7d-515f3f0b960b" providerId="ADAL" clId="{F021BA96-B6CA-447C-9D26-BE966C3CB428}" dt="2025-07-31T20:27:56.793" v="294" actId="2696"/>
        <pc:sldMkLst>
          <pc:docMk/>
          <pc:sldMk cId="1630479829" sldId="4242"/>
        </pc:sldMkLst>
      </pc:sldChg>
      <pc:sldChg chg="del">
        <pc:chgData name="Adam Van Stedum" userId="11415cce-1bbe-4bda-ba7d-515f3f0b960b" providerId="ADAL" clId="{F021BA96-B6CA-447C-9D26-BE966C3CB428}" dt="2025-07-31T20:19:33.314" v="179" actId="2696"/>
        <pc:sldMkLst>
          <pc:docMk/>
          <pc:sldMk cId="2439759579" sldId="2145707675"/>
        </pc:sldMkLst>
      </pc:sldChg>
      <pc:sldChg chg="del">
        <pc:chgData name="Adam Van Stedum" userId="11415cce-1bbe-4bda-ba7d-515f3f0b960b" providerId="ADAL" clId="{F021BA96-B6CA-447C-9D26-BE966C3CB428}" dt="2025-07-31T20:19:42.198" v="180" actId="2696"/>
        <pc:sldMkLst>
          <pc:docMk/>
          <pc:sldMk cId="3262642862" sldId="2145707676"/>
        </pc:sldMkLst>
      </pc:sldChg>
      <pc:sldChg chg="modSp mod">
        <pc:chgData name="Adam Van Stedum" userId="11415cce-1bbe-4bda-ba7d-515f3f0b960b" providerId="ADAL" clId="{F021BA96-B6CA-447C-9D26-BE966C3CB428}" dt="2025-07-31T20:35:24.790" v="887" actId="20577"/>
        <pc:sldMkLst>
          <pc:docMk/>
          <pc:sldMk cId="4221457481" sldId="2145707678"/>
        </pc:sldMkLst>
        <pc:spChg chg="mod">
          <ac:chgData name="Adam Van Stedum" userId="11415cce-1bbe-4bda-ba7d-515f3f0b960b" providerId="ADAL" clId="{F021BA96-B6CA-447C-9D26-BE966C3CB428}" dt="2025-07-31T20:34:44.889" v="739" actId="255"/>
          <ac:spMkLst>
            <pc:docMk/>
            <pc:sldMk cId="4221457481" sldId="2145707678"/>
            <ac:spMk id="2" creationId="{35658946-CBA3-8A73-23F5-AB8930E543C4}"/>
          </ac:spMkLst>
        </pc:spChg>
        <pc:spChg chg="mod">
          <ac:chgData name="Adam Van Stedum" userId="11415cce-1bbe-4bda-ba7d-515f3f0b960b" providerId="ADAL" clId="{F021BA96-B6CA-447C-9D26-BE966C3CB428}" dt="2025-07-31T20:35:06.222" v="782" actId="20577"/>
          <ac:spMkLst>
            <pc:docMk/>
            <pc:sldMk cId="4221457481" sldId="2145707678"/>
            <ac:spMk id="3" creationId="{EE777412-5D5D-7355-A6D3-0032FE5AB2B7}"/>
          </ac:spMkLst>
        </pc:spChg>
        <pc:spChg chg="mod">
          <ac:chgData name="Adam Van Stedum" userId="11415cce-1bbe-4bda-ba7d-515f3f0b960b" providerId="ADAL" clId="{F021BA96-B6CA-447C-9D26-BE966C3CB428}" dt="2025-07-31T20:35:24.790" v="887" actId="20577"/>
          <ac:spMkLst>
            <pc:docMk/>
            <pc:sldMk cId="4221457481" sldId="2145707678"/>
            <ac:spMk id="4" creationId="{5E3CAC38-40CE-7533-F26C-7B77E80B46A6}"/>
          </ac:spMkLst>
        </pc:spChg>
      </pc:sldChg>
      <pc:sldChg chg="del">
        <pc:chgData name="Adam Van Stedum" userId="11415cce-1bbe-4bda-ba7d-515f3f0b960b" providerId="ADAL" clId="{F021BA96-B6CA-447C-9D26-BE966C3CB428}" dt="2025-07-31T20:36:31.694" v="889" actId="2696"/>
        <pc:sldMkLst>
          <pc:docMk/>
          <pc:sldMk cId="658653408" sldId="2145707687"/>
        </pc:sldMkLst>
      </pc:sldChg>
      <pc:sldChg chg="ord">
        <pc:chgData name="Adam Van Stedum" userId="11415cce-1bbe-4bda-ba7d-515f3f0b960b" providerId="ADAL" clId="{F021BA96-B6CA-447C-9D26-BE966C3CB428}" dt="2025-07-31T20:41:18.850" v="1058"/>
        <pc:sldMkLst>
          <pc:docMk/>
          <pc:sldMk cId="1764927104" sldId="2145707688"/>
        </pc:sldMkLst>
      </pc:sldChg>
      <pc:sldChg chg="del">
        <pc:chgData name="Adam Van Stedum" userId="11415cce-1bbe-4bda-ba7d-515f3f0b960b" providerId="ADAL" clId="{F021BA96-B6CA-447C-9D26-BE966C3CB428}" dt="2025-07-31T20:38:57.073" v="896" actId="2696"/>
        <pc:sldMkLst>
          <pc:docMk/>
          <pc:sldMk cId="787424766" sldId="2145707692"/>
        </pc:sldMkLst>
      </pc:sldChg>
      <pc:sldChg chg="del">
        <pc:chgData name="Adam Van Stedum" userId="11415cce-1bbe-4bda-ba7d-515f3f0b960b" providerId="ADAL" clId="{F021BA96-B6CA-447C-9D26-BE966C3CB428}" dt="2025-07-31T20:58:47.261" v="1201" actId="2696"/>
        <pc:sldMkLst>
          <pc:docMk/>
          <pc:sldMk cId="0" sldId="2145707693"/>
        </pc:sldMkLst>
      </pc:sldChg>
      <pc:sldChg chg="del">
        <pc:chgData name="Adam Van Stedum" userId="11415cce-1bbe-4bda-ba7d-515f3f0b960b" providerId="ADAL" clId="{F021BA96-B6CA-447C-9D26-BE966C3CB428}" dt="2025-07-31T20:59:17.537" v="1204" actId="2696"/>
        <pc:sldMkLst>
          <pc:docMk/>
          <pc:sldMk cId="0" sldId="2145707694"/>
        </pc:sldMkLst>
      </pc:sldChg>
      <pc:sldChg chg="del">
        <pc:chgData name="Adam Van Stedum" userId="11415cce-1bbe-4bda-ba7d-515f3f0b960b" providerId="ADAL" clId="{F021BA96-B6CA-447C-9D26-BE966C3CB428}" dt="2025-07-31T20:59:23.455" v="1205" actId="2696"/>
        <pc:sldMkLst>
          <pc:docMk/>
          <pc:sldMk cId="0" sldId="2145707695"/>
        </pc:sldMkLst>
      </pc:sldChg>
      <pc:sldChg chg="modSp mod">
        <pc:chgData name="Adam Van Stedum" userId="11415cce-1bbe-4bda-ba7d-515f3f0b960b" providerId="ADAL" clId="{F021BA96-B6CA-447C-9D26-BE966C3CB428}" dt="2025-07-31T20:39:58.903" v="1056" actId="20577"/>
        <pc:sldMkLst>
          <pc:docMk/>
          <pc:sldMk cId="963721520" sldId="2145707700"/>
        </pc:sldMkLst>
        <pc:spChg chg="mod">
          <ac:chgData name="Adam Van Stedum" userId="11415cce-1bbe-4bda-ba7d-515f3f0b960b" providerId="ADAL" clId="{F021BA96-B6CA-447C-9D26-BE966C3CB428}" dt="2025-07-31T20:39:22.988" v="946" actId="20577"/>
          <ac:spMkLst>
            <pc:docMk/>
            <pc:sldMk cId="963721520" sldId="2145707700"/>
            <ac:spMk id="2" creationId="{35658946-CBA3-8A73-23F5-AB8930E543C4}"/>
          </ac:spMkLst>
        </pc:spChg>
        <pc:spChg chg="mod">
          <ac:chgData name="Adam Van Stedum" userId="11415cce-1bbe-4bda-ba7d-515f3f0b960b" providerId="ADAL" clId="{F021BA96-B6CA-447C-9D26-BE966C3CB428}" dt="2025-07-31T20:39:33.361" v="973" actId="20577"/>
          <ac:spMkLst>
            <pc:docMk/>
            <pc:sldMk cId="963721520" sldId="2145707700"/>
            <ac:spMk id="3" creationId="{EE777412-5D5D-7355-A6D3-0032FE5AB2B7}"/>
          </ac:spMkLst>
        </pc:spChg>
        <pc:spChg chg="mod">
          <ac:chgData name="Adam Van Stedum" userId="11415cce-1bbe-4bda-ba7d-515f3f0b960b" providerId="ADAL" clId="{F021BA96-B6CA-447C-9D26-BE966C3CB428}" dt="2025-07-31T20:39:58.903" v="1056" actId="20577"/>
          <ac:spMkLst>
            <pc:docMk/>
            <pc:sldMk cId="963721520" sldId="2145707700"/>
            <ac:spMk id="4" creationId="{5E3CAC38-40CE-7533-F26C-7B77E80B46A6}"/>
          </ac:spMkLst>
        </pc:spChg>
      </pc:sldChg>
      <pc:sldChg chg="del">
        <pc:chgData name="Adam Van Stedum" userId="11415cce-1bbe-4bda-ba7d-515f3f0b960b" providerId="ADAL" clId="{F021BA96-B6CA-447C-9D26-BE966C3CB428}" dt="2025-07-31T20:28:04.299" v="295" actId="2696"/>
        <pc:sldMkLst>
          <pc:docMk/>
          <pc:sldMk cId="3120728376" sldId="2145707702"/>
        </pc:sldMkLst>
      </pc:sldChg>
      <pc:sldChg chg="del">
        <pc:chgData name="Adam Van Stedum" userId="11415cce-1bbe-4bda-ba7d-515f3f0b960b" providerId="ADAL" clId="{F021BA96-B6CA-447C-9D26-BE966C3CB428}" dt="2025-07-31T20:19:28.795" v="178" actId="2696"/>
        <pc:sldMkLst>
          <pc:docMk/>
          <pc:sldMk cId="606718140" sldId="2145707705"/>
        </pc:sldMkLst>
      </pc:sldChg>
      <pc:sldChg chg="del">
        <pc:chgData name="Adam Van Stedum" userId="11415cce-1bbe-4bda-ba7d-515f3f0b960b" providerId="ADAL" clId="{F021BA96-B6CA-447C-9D26-BE966C3CB428}" dt="2025-07-31T20:22:04.591" v="262" actId="2696"/>
        <pc:sldMkLst>
          <pc:docMk/>
          <pc:sldMk cId="3466528686" sldId="2145707706"/>
        </pc:sldMkLst>
      </pc:sldChg>
      <pc:sldChg chg="del">
        <pc:chgData name="Adam Van Stedum" userId="11415cce-1bbe-4bda-ba7d-515f3f0b960b" providerId="ADAL" clId="{F021BA96-B6CA-447C-9D26-BE966C3CB428}" dt="2025-07-31T20:21:35.316" v="210" actId="2696"/>
        <pc:sldMkLst>
          <pc:docMk/>
          <pc:sldMk cId="1594359922" sldId="2145707708"/>
        </pc:sldMkLst>
      </pc:sldChg>
      <pc:sldChg chg="del">
        <pc:chgData name="Adam Van Stedum" userId="11415cce-1bbe-4bda-ba7d-515f3f0b960b" providerId="ADAL" clId="{F021BA96-B6CA-447C-9D26-BE966C3CB428}" dt="2025-07-31T20:58:52.550" v="1202" actId="2696"/>
        <pc:sldMkLst>
          <pc:docMk/>
          <pc:sldMk cId="2737645034" sldId="2145707710"/>
        </pc:sldMkLst>
      </pc:sldChg>
      <pc:sldChg chg="del">
        <pc:chgData name="Adam Van Stedum" userId="11415cce-1bbe-4bda-ba7d-515f3f0b960b" providerId="ADAL" clId="{F021BA96-B6CA-447C-9D26-BE966C3CB428}" dt="2025-07-31T20:36:39.081" v="890" actId="2696"/>
        <pc:sldMkLst>
          <pc:docMk/>
          <pc:sldMk cId="789769593" sldId="2147481688"/>
        </pc:sldMkLst>
      </pc:sldChg>
      <pc:sldChg chg="del">
        <pc:chgData name="Adam Van Stedum" userId="11415cce-1bbe-4bda-ba7d-515f3f0b960b" providerId="ADAL" clId="{F021BA96-B6CA-447C-9D26-BE966C3CB428}" dt="2025-07-31T20:25:48.890" v="293" actId="2696"/>
        <pc:sldMkLst>
          <pc:docMk/>
          <pc:sldMk cId="15260703" sldId="2147483480"/>
        </pc:sldMkLst>
      </pc:sldChg>
      <pc:sldChg chg="ord">
        <pc:chgData name="Adam Van Stedum" userId="11415cce-1bbe-4bda-ba7d-515f3f0b960b" providerId="ADAL" clId="{F021BA96-B6CA-447C-9D26-BE966C3CB428}" dt="2025-07-31T20:42:10.430" v="1060"/>
        <pc:sldMkLst>
          <pc:docMk/>
          <pc:sldMk cId="3568912847" sldId="2147483484"/>
        </pc:sldMkLst>
      </pc:sldChg>
      <pc:sldChg chg="addSp delSp modSp add mod">
        <pc:chgData name="Adam Van Stedum" userId="11415cce-1bbe-4bda-ba7d-515f3f0b960b" providerId="ADAL" clId="{F021BA96-B6CA-447C-9D26-BE966C3CB428}" dt="2025-08-02T10:43:34.842" v="1467" actId="1076"/>
        <pc:sldMkLst>
          <pc:docMk/>
          <pc:sldMk cId="1351299840" sldId="2147483485"/>
        </pc:sldMkLst>
        <pc:spChg chg="add mod">
          <ac:chgData name="Adam Van Stedum" userId="11415cce-1bbe-4bda-ba7d-515f3f0b960b" providerId="ADAL" clId="{F021BA96-B6CA-447C-9D26-BE966C3CB428}" dt="2025-08-02T10:43:24.324" v="1463" actId="12"/>
          <ac:spMkLst>
            <pc:docMk/>
            <pc:sldMk cId="1351299840" sldId="2147483485"/>
            <ac:spMk id="3" creationId="{79C42093-F8D3-A6C4-7FE5-F58CBA542A50}"/>
          </ac:spMkLst>
        </pc:spChg>
        <pc:picChg chg="del">
          <ac:chgData name="Adam Van Stedum" userId="11415cce-1bbe-4bda-ba7d-515f3f0b960b" providerId="ADAL" clId="{F021BA96-B6CA-447C-9D26-BE966C3CB428}" dt="2025-08-02T10:33:31.934" v="1246" actId="478"/>
          <ac:picMkLst>
            <pc:docMk/>
            <pc:sldMk cId="1351299840" sldId="2147483485"/>
            <ac:picMk id="2" creationId="{6344D82B-EF85-0845-88FF-A3D8C927B091}"/>
          </ac:picMkLst>
        </pc:picChg>
        <pc:picChg chg="add mod">
          <ac:chgData name="Adam Van Stedum" userId="11415cce-1bbe-4bda-ba7d-515f3f0b960b" providerId="ADAL" clId="{F021BA96-B6CA-447C-9D26-BE966C3CB428}" dt="2025-08-02T10:43:34.842" v="1467" actId="1076"/>
          <ac:picMkLst>
            <pc:docMk/>
            <pc:sldMk cId="1351299840" sldId="2147483485"/>
            <ac:picMk id="4" creationId="{F4657391-DC8F-070D-7938-BF302190C18D}"/>
          </ac:picMkLst>
        </pc:picChg>
        <pc:picChg chg="del">
          <ac:chgData name="Adam Van Stedum" userId="11415cce-1bbe-4bda-ba7d-515f3f0b960b" providerId="ADAL" clId="{F021BA96-B6CA-447C-9D26-BE966C3CB428}" dt="2025-08-02T10:33:28.428" v="1245" actId="478"/>
          <ac:picMkLst>
            <pc:docMk/>
            <pc:sldMk cId="1351299840" sldId="2147483485"/>
            <ac:picMk id="5" creationId="{463F33DA-CB7D-90AF-3844-8C72B22C2209}"/>
          </ac:picMkLst>
        </pc:picChg>
      </pc:sldChg>
      <pc:sldChg chg="del">
        <pc:chgData name="Adam Van Stedum" userId="11415cce-1bbe-4bda-ba7d-515f3f0b960b" providerId="ADAL" clId="{F021BA96-B6CA-447C-9D26-BE966C3CB428}" dt="2025-07-31T20:36:52.314" v="891" actId="2696"/>
        <pc:sldMkLst>
          <pc:docMk/>
          <pc:sldMk cId="1517700912" sldId="2147483487"/>
        </pc:sldMkLst>
      </pc:sldChg>
      <pc:sldChg chg="del">
        <pc:chgData name="Adam Van Stedum" userId="11415cce-1bbe-4bda-ba7d-515f3f0b960b" providerId="ADAL" clId="{F021BA96-B6CA-447C-9D26-BE966C3CB428}" dt="2025-07-31T20:36:55.133" v="892" actId="2696"/>
        <pc:sldMkLst>
          <pc:docMk/>
          <pc:sldMk cId="2762665434" sldId="2147483488"/>
        </pc:sldMkLst>
      </pc:sldChg>
      <pc:sldChg chg="del">
        <pc:chgData name="Adam Van Stedum" userId="11415cce-1bbe-4bda-ba7d-515f3f0b960b" providerId="ADAL" clId="{F021BA96-B6CA-447C-9D26-BE966C3CB428}" dt="2025-07-31T20:37:55.581" v="893" actId="2696"/>
        <pc:sldMkLst>
          <pc:docMk/>
          <pc:sldMk cId="560125636" sldId="2147483489"/>
        </pc:sldMkLst>
      </pc:sldChg>
      <pc:sldChg chg="del">
        <pc:chgData name="Adam Van Stedum" userId="11415cce-1bbe-4bda-ba7d-515f3f0b960b" providerId="ADAL" clId="{F021BA96-B6CA-447C-9D26-BE966C3CB428}" dt="2025-07-31T20:38:03.488" v="894" actId="2696"/>
        <pc:sldMkLst>
          <pc:docMk/>
          <pc:sldMk cId="1188904368" sldId="2147483490"/>
        </pc:sldMkLst>
      </pc:sldChg>
      <pc:sldChg chg="del">
        <pc:chgData name="Adam Van Stedum" userId="11415cce-1bbe-4bda-ba7d-515f3f0b960b" providerId="ADAL" clId="{F021BA96-B6CA-447C-9D26-BE966C3CB428}" dt="2025-07-31T20:38:07.135" v="895" actId="2696"/>
        <pc:sldMkLst>
          <pc:docMk/>
          <pc:sldMk cId="3625480549" sldId="2147483491"/>
        </pc:sldMkLst>
      </pc:sldChg>
      <pc:sldChg chg="modSp del mod">
        <pc:chgData name="Adam Van Stedum" userId="11415cce-1bbe-4bda-ba7d-515f3f0b960b" providerId="ADAL" clId="{F021BA96-B6CA-447C-9D26-BE966C3CB428}" dt="2025-07-31T20:54:50.065" v="1148" actId="2696"/>
        <pc:sldMkLst>
          <pc:docMk/>
          <pc:sldMk cId="3752599031" sldId="2147483492"/>
        </pc:sldMkLst>
      </pc:sldChg>
      <pc:sldMasterChg chg="delSldLayout">
        <pc:chgData name="Adam Van Stedum" userId="11415cce-1bbe-4bda-ba7d-515f3f0b960b" providerId="ADAL" clId="{F021BA96-B6CA-447C-9D26-BE966C3CB428}" dt="2025-07-31T20:59:50.984" v="1209" actId="2696"/>
        <pc:sldMasterMkLst>
          <pc:docMk/>
          <pc:sldMasterMk cId="3553760417" sldId="2147483648"/>
        </pc:sldMasterMkLst>
        <pc:sldLayoutChg chg="del">
          <pc:chgData name="Adam Van Stedum" userId="11415cce-1bbe-4bda-ba7d-515f3f0b960b" providerId="ADAL" clId="{F021BA96-B6CA-447C-9D26-BE966C3CB428}" dt="2025-07-31T20:27:56.793" v="294" actId="2696"/>
          <pc:sldLayoutMkLst>
            <pc:docMk/>
            <pc:sldMasterMk cId="3553760417" sldId="2147483648"/>
            <pc:sldLayoutMk cId="189972611" sldId="2147483709"/>
          </pc:sldLayoutMkLst>
        </pc:sldLayoutChg>
        <pc:sldLayoutChg chg="del">
          <pc:chgData name="Adam Van Stedum" userId="11415cce-1bbe-4bda-ba7d-515f3f0b960b" providerId="ADAL" clId="{F021BA96-B6CA-447C-9D26-BE966C3CB428}" dt="2025-07-31T20:38:03.488" v="894" actId="2696"/>
          <pc:sldLayoutMkLst>
            <pc:docMk/>
            <pc:sldMasterMk cId="3553760417" sldId="2147483648"/>
            <pc:sldLayoutMk cId="1858296763" sldId="2147483736"/>
          </pc:sldLayoutMkLst>
        </pc:sldLayoutChg>
        <pc:sldLayoutChg chg="del">
          <pc:chgData name="Adam Van Stedum" userId="11415cce-1bbe-4bda-ba7d-515f3f0b960b" providerId="ADAL" clId="{F021BA96-B6CA-447C-9D26-BE966C3CB428}" dt="2025-07-31T20:58:59.342" v="1203" actId="2696"/>
          <pc:sldLayoutMkLst>
            <pc:docMk/>
            <pc:sldMasterMk cId="3553760417" sldId="2147483648"/>
            <pc:sldLayoutMk cId="1145671668" sldId="2147483737"/>
          </pc:sldLayoutMkLst>
        </pc:sldLayoutChg>
        <pc:sldLayoutChg chg="del">
          <pc:chgData name="Adam Van Stedum" userId="11415cce-1bbe-4bda-ba7d-515f3f0b960b" providerId="ADAL" clId="{F021BA96-B6CA-447C-9D26-BE966C3CB428}" dt="2025-07-31T20:59:50.984" v="1209" actId="2696"/>
          <pc:sldLayoutMkLst>
            <pc:docMk/>
            <pc:sldMasterMk cId="3553760417" sldId="2147483648"/>
            <pc:sldLayoutMk cId="1948767589" sldId="2147483738"/>
          </pc:sldLayoutMkLst>
        </pc:sldLayoutChg>
        <pc:sldLayoutChg chg="del">
          <pc:chgData name="Adam Van Stedum" userId="11415cce-1bbe-4bda-ba7d-515f3f0b960b" providerId="ADAL" clId="{F021BA96-B6CA-447C-9D26-BE966C3CB428}" dt="2025-07-31T20:59:27.490" v="1206" actId="2696"/>
          <pc:sldLayoutMkLst>
            <pc:docMk/>
            <pc:sldMasterMk cId="3553760417" sldId="2147483648"/>
            <pc:sldLayoutMk cId="1790802867" sldId="2147483739"/>
          </pc:sldLayoutMkLst>
        </pc:sldLayoutChg>
        <pc:sldLayoutChg chg="del">
          <pc:chgData name="Adam Van Stedum" userId="11415cce-1bbe-4bda-ba7d-515f3f0b960b" providerId="ADAL" clId="{F021BA96-B6CA-447C-9D26-BE966C3CB428}" dt="2025-07-31T20:59:23.455" v="1205" actId="2696"/>
          <pc:sldLayoutMkLst>
            <pc:docMk/>
            <pc:sldMasterMk cId="3553760417" sldId="2147483648"/>
            <pc:sldLayoutMk cId="3551151494" sldId="214748374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E7E1B47-93C2-4497-8DA4-1729B33AD261}" type="datetimeFigureOut">
              <a:rPr lang="en-US" smtClean="0"/>
              <a:t>8/2/2025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E92EB2-DE01-4277-AAF4-A9DDDCDEF75C}" type="slidenum">
              <a:rPr lang="en-US" smtClean="0"/>
              <a:t>‹#›</a:t>
            </a:fld>
            <a:endParaRPr lang="en-US"/>
          </a:p>
        </p:txBody>
      </p:sp>
    </p:spTree>
    <p:extLst>
      <p:ext uri="{BB962C8B-B14F-4D97-AF65-F5344CB8AC3E}">
        <p14:creationId xmlns:p14="http://schemas.microsoft.com/office/powerpoint/2010/main" val="336953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logo for a child scout&#10;&#10;Description automatically generated">
            <a:extLst>
              <a:ext uri="{FF2B5EF4-FFF2-40B4-BE49-F238E27FC236}">
                <a16:creationId xmlns:a16="http://schemas.microsoft.com/office/drawing/2014/main" id="{41D15FC6-2B13-F9C9-A78D-7D4EE1D0A3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463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erson working on a machine&#10;&#10;Description automatically generated">
            <a:extLst>
              <a:ext uri="{FF2B5EF4-FFF2-40B4-BE49-F238E27FC236}">
                <a16:creationId xmlns:a16="http://schemas.microsoft.com/office/drawing/2014/main" id="{DE42B137-A736-0DF5-1F6F-8897EED8D0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35879"/>
            <a:ext cx="6277965" cy="6146279"/>
          </a:xfrm>
          <a:prstGeom prst="rect">
            <a:avLst/>
          </a:prstGeom>
        </p:spPr>
      </p:pic>
    </p:spTree>
    <p:extLst>
      <p:ext uri="{BB962C8B-B14F-4D97-AF65-F5344CB8AC3E}">
        <p14:creationId xmlns:p14="http://schemas.microsoft.com/office/powerpoint/2010/main" val="315992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Emphas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205D6D-DCAF-CE22-CE5F-1A52FA43A7F9}"/>
              </a:ext>
            </a:extLst>
          </p:cNvPr>
          <p:cNvSpPr/>
          <p:nvPr userDrawn="1"/>
        </p:nvSpPr>
        <p:spPr>
          <a:xfrm>
            <a:off x="0" y="0"/>
            <a:ext cx="12192000" cy="6858000"/>
          </a:xfrm>
          <a:prstGeom prst="rect">
            <a:avLst/>
          </a:prstGeom>
          <a:solidFill>
            <a:srgbClr val="6C72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2F3771-F0EE-DF25-1E03-6F2063ABB3BF}"/>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7C5DDFC-0CF7-E73A-3414-CFBB393912E5}"/>
              </a:ext>
            </a:extLst>
          </p:cNvPr>
          <p:cNvSpPr>
            <a:spLocks noGrp="1"/>
          </p:cNvSpPr>
          <p:nvPr>
            <p:ph idx="1"/>
          </p:nvPr>
        </p:nvSpPr>
        <p:spPr>
          <a:xfrm>
            <a:off x="841131" y="1584432"/>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32C7C77-DB43-AC61-FAC8-151FB7A304A9}"/>
              </a:ext>
            </a:extLst>
          </p:cNvPr>
          <p:cNvSpPr/>
          <p:nvPr userDrawn="1"/>
        </p:nvSpPr>
        <p:spPr>
          <a:xfrm>
            <a:off x="-2" y="6281528"/>
            <a:ext cx="12192002" cy="87741"/>
          </a:xfrm>
          <a:prstGeom prst="rect">
            <a:avLst/>
          </a:prstGeom>
          <a:solidFill>
            <a:srgbClr val="C2B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een and white logo&#10;&#10;Description automatically generated">
            <a:extLst>
              <a:ext uri="{FF2B5EF4-FFF2-40B4-BE49-F238E27FC236}">
                <a16:creationId xmlns:a16="http://schemas.microsoft.com/office/drawing/2014/main" id="{35A72DD0-DA6C-9B4B-E088-53DFE6F15F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599" y="5789072"/>
            <a:ext cx="3233057" cy="972843"/>
          </a:xfrm>
          <a:prstGeom prst="rect">
            <a:avLst/>
          </a:prstGeom>
        </p:spPr>
      </p:pic>
    </p:spTree>
    <p:extLst>
      <p:ext uri="{BB962C8B-B14F-4D97-AF65-F5344CB8AC3E}">
        <p14:creationId xmlns:p14="http://schemas.microsoft.com/office/powerpoint/2010/main" val="28614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1A88-16C3-63D2-60AB-F22753A5C3B4}"/>
              </a:ext>
            </a:extLst>
          </p:cNvPr>
          <p:cNvSpPr>
            <a:spLocks noGrp="1"/>
          </p:cNvSpPr>
          <p:nvPr>
            <p:ph type="title"/>
          </p:nvPr>
        </p:nvSpPr>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7102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C61D08B-692E-1AB2-3081-92C4C475237A}"/>
              </a:ext>
            </a:extLst>
          </p:cNvPr>
          <p:cNvSpPr>
            <a:spLocks noGrp="1"/>
          </p:cNvSpPr>
          <p:nvPr>
            <p:ph type="body" sz="quarter" idx="10"/>
          </p:nvPr>
        </p:nvSpPr>
        <p:spPr>
          <a:xfrm>
            <a:off x="433387" y="1361662"/>
            <a:ext cx="11310938" cy="3448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0A488B63-8838-6574-6E7E-EDE4DF2A3853}"/>
              </a:ext>
            </a:extLst>
          </p:cNvPr>
          <p:cNvSpPr>
            <a:spLocks noGrp="1"/>
          </p:cNvSpPr>
          <p:nvPr>
            <p:ph type="body" sz="quarter" idx="11" hasCustomPrompt="1"/>
          </p:nvPr>
        </p:nvSpPr>
        <p:spPr>
          <a:xfrm>
            <a:off x="433387" y="487500"/>
            <a:ext cx="11325226" cy="801405"/>
          </a:xfrm>
        </p:spPr>
        <p:txBody>
          <a:bodyPr>
            <a:normAutofit/>
          </a:bodyPr>
          <a:lstStyle>
            <a:lvl1pPr marL="0" indent="0">
              <a:buNone/>
              <a:defRPr sz="4400">
                <a:latin typeface="Flood Std" panose="03090602040405060206"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Title</a:t>
            </a:r>
          </a:p>
        </p:txBody>
      </p:sp>
      <p:pic>
        <p:nvPicPr>
          <p:cNvPr id="2" name="Picture 1" descr="A person wearing a helmet and climbing on a rock&#10;&#10;Description automatically generated">
            <a:extLst>
              <a:ext uri="{FF2B5EF4-FFF2-40B4-BE49-F238E27FC236}">
                <a16:creationId xmlns:a16="http://schemas.microsoft.com/office/drawing/2014/main" id="{33C98841-F221-47B6-99F7-5AB06E8618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68466"/>
            <a:ext cx="2496536" cy="1664208"/>
          </a:xfrm>
          <a:prstGeom prst="rect">
            <a:avLst/>
          </a:prstGeom>
        </p:spPr>
      </p:pic>
      <p:pic>
        <p:nvPicPr>
          <p:cNvPr id="3" name="Picture 2" descr="A group of people on bicycles&#10;&#10;Description automatically generated">
            <a:extLst>
              <a:ext uri="{FF2B5EF4-FFF2-40B4-BE49-F238E27FC236}">
                <a16:creationId xmlns:a16="http://schemas.microsoft.com/office/drawing/2014/main" id="{771A9303-983A-F8FF-65B3-59DA638FCA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8056" y="5068466"/>
            <a:ext cx="2496312" cy="1664208"/>
          </a:xfrm>
          <a:prstGeom prst="rect">
            <a:avLst/>
          </a:prstGeom>
        </p:spPr>
      </p:pic>
      <p:pic>
        <p:nvPicPr>
          <p:cNvPr id="4" name="Picture 3" descr="Two women in hats smiling&#10;&#10;Description automatically generated with medium confidence">
            <a:extLst>
              <a:ext uri="{FF2B5EF4-FFF2-40B4-BE49-F238E27FC236}">
                <a16:creationId xmlns:a16="http://schemas.microsoft.com/office/drawing/2014/main" id="{33FC6517-E37E-07C8-0988-DD9F88D166C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82030" y="5068466"/>
            <a:ext cx="2495846" cy="1664208"/>
          </a:xfrm>
          <a:prstGeom prst="rect">
            <a:avLst/>
          </a:prstGeom>
        </p:spPr>
      </p:pic>
      <p:pic>
        <p:nvPicPr>
          <p:cNvPr id="5" name="Picture 4" descr="A child in a swimming pool wearing a scuba mask&#10;&#10;Description automatically generated">
            <a:extLst>
              <a:ext uri="{FF2B5EF4-FFF2-40B4-BE49-F238E27FC236}">
                <a16:creationId xmlns:a16="http://schemas.microsoft.com/office/drawing/2014/main" id="{D58D8A80-4D7F-DC43-4A80-B66CED21067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36757" y="5068466"/>
            <a:ext cx="2112193" cy="1664208"/>
          </a:xfrm>
          <a:prstGeom prst="rect">
            <a:avLst/>
          </a:prstGeom>
        </p:spPr>
      </p:pic>
      <p:pic>
        <p:nvPicPr>
          <p:cNvPr id="6" name="Picture 5" descr="A child jumping on a surfboard&#10;&#10;Description automatically generated">
            <a:extLst>
              <a:ext uri="{FF2B5EF4-FFF2-40B4-BE49-F238E27FC236}">
                <a16:creationId xmlns:a16="http://schemas.microsoft.com/office/drawing/2014/main" id="{64822909-4603-AABA-F29D-12B334B40B39}"/>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0417853" y="5068466"/>
            <a:ext cx="1774148" cy="1664208"/>
          </a:xfrm>
          <a:prstGeom prst="rect">
            <a:avLst/>
          </a:prstGeom>
        </p:spPr>
      </p:pic>
      <p:pic>
        <p:nvPicPr>
          <p:cNvPr id="7" name="Picture 6" descr="A group of people sitting in a crowd&#10;&#10;Description automatically generated">
            <a:extLst>
              <a:ext uri="{FF2B5EF4-FFF2-40B4-BE49-F238E27FC236}">
                <a16:creationId xmlns:a16="http://schemas.microsoft.com/office/drawing/2014/main" id="{FC0C9338-08BA-BB2A-6F8C-8C4B9414FD1C}"/>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8259304" y="5068466"/>
            <a:ext cx="2496937" cy="1664208"/>
          </a:xfrm>
          <a:prstGeom prst="rect">
            <a:avLst/>
          </a:prstGeom>
        </p:spPr>
      </p:pic>
    </p:spTree>
    <p:extLst>
      <p:ext uri="{BB962C8B-B14F-4D97-AF65-F5344CB8AC3E}">
        <p14:creationId xmlns:p14="http://schemas.microsoft.com/office/powerpoint/2010/main" val="3771415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EC31-B5B0-F9C3-9CC9-7771DF5077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0ECB64-3F70-37C4-F631-10C1684BB6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D98016-DCEC-1E9F-3520-C812671451B5}"/>
              </a:ext>
            </a:extLst>
          </p:cNvPr>
          <p:cNvSpPr>
            <a:spLocks noGrp="1"/>
          </p:cNvSpPr>
          <p:nvPr>
            <p:ph sz="half" idx="2"/>
          </p:nvPr>
        </p:nvSpPr>
        <p:spPr>
          <a:xfrm>
            <a:off x="839788" y="2505075"/>
            <a:ext cx="5157787" cy="3359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63CA9-E66B-3278-8CD7-3D7552BE0E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CE3293-66A2-402D-27B7-40361025A485}"/>
              </a:ext>
            </a:extLst>
          </p:cNvPr>
          <p:cNvSpPr>
            <a:spLocks noGrp="1"/>
          </p:cNvSpPr>
          <p:nvPr>
            <p:ph sz="quarter" idx="4"/>
          </p:nvPr>
        </p:nvSpPr>
        <p:spPr>
          <a:xfrm>
            <a:off x="6172200" y="2505075"/>
            <a:ext cx="5183188" cy="3359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23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D384-F6FB-DA3E-59A9-B2F5B7BBED54}"/>
              </a:ext>
            </a:extLst>
          </p:cNvPr>
          <p:cNvSpPr>
            <a:spLocks noGrp="1"/>
          </p:cNvSpPr>
          <p:nvPr>
            <p:ph type="title"/>
          </p:nvPr>
        </p:nvSpPr>
        <p:spPr>
          <a:xfrm>
            <a:off x="760276" y="2126972"/>
            <a:ext cx="3932237" cy="2007701"/>
          </a:xfrm>
        </p:spPr>
        <p:txBody>
          <a:bodyPr anchor="b">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E3D10556-6506-4EAD-38EE-D7E71FAA46D0}"/>
              </a:ext>
            </a:extLst>
          </p:cNvPr>
          <p:cNvSpPr>
            <a:spLocks noGrp="1"/>
          </p:cNvSpPr>
          <p:nvPr>
            <p:ph idx="1"/>
          </p:nvPr>
        </p:nvSpPr>
        <p:spPr>
          <a:xfrm>
            <a:off x="5183188" y="526776"/>
            <a:ext cx="6172200" cy="52448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18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550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8/2/2025</a:t>
            </a:fld>
            <a:endParaRPr lang="en-US" altLang="en-US"/>
          </a:p>
        </p:txBody>
      </p:sp>
    </p:spTree>
    <p:extLst>
      <p:ext uri="{BB962C8B-B14F-4D97-AF65-F5344CB8AC3E}">
        <p14:creationId xmlns:p14="http://schemas.microsoft.com/office/powerpoint/2010/main" val="2542332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8/2/2025</a:t>
            </a:fld>
            <a:endParaRPr lang="en-US" altLang="en-US"/>
          </a:p>
        </p:txBody>
      </p:sp>
    </p:spTree>
    <p:extLst>
      <p:ext uri="{BB962C8B-B14F-4D97-AF65-F5344CB8AC3E}">
        <p14:creationId xmlns:p14="http://schemas.microsoft.com/office/powerpoint/2010/main" val="1987368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8/2/2025</a:t>
            </a:fld>
            <a:endParaRPr lang="en-US" altLang="en-US"/>
          </a:p>
        </p:txBody>
      </p:sp>
    </p:spTree>
    <p:extLst>
      <p:ext uri="{BB962C8B-B14F-4D97-AF65-F5344CB8AC3E}">
        <p14:creationId xmlns:p14="http://schemas.microsoft.com/office/powerpoint/2010/main" val="285466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57AB68-9FD7-4D99-82CB-13B1798B4F4B}"/>
              </a:ext>
            </a:extLst>
          </p:cNvPr>
          <p:cNvSpPr>
            <a:spLocks noGrp="1"/>
          </p:cNvSpPr>
          <p:nvPr>
            <p:ph type="subTitle" idx="1" hasCustomPrompt="1"/>
          </p:nvPr>
        </p:nvSpPr>
        <p:spPr>
          <a:xfrm>
            <a:off x="1524000" y="834795"/>
            <a:ext cx="9144000" cy="862695"/>
          </a:xfrm>
        </p:spPr>
        <p:txBody>
          <a:bodyPr>
            <a:noAutofit/>
          </a:bodyPr>
          <a:lstStyle>
            <a:lvl1pPr marL="0" indent="0" algn="ctr">
              <a:buNone/>
              <a:defRPr sz="6000">
                <a:latin typeface="Flood Std" panose="03090602040405060206"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Short Section Title</a:t>
            </a:r>
          </a:p>
        </p:txBody>
      </p:sp>
      <p:sp>
        <p:nvSpPr>
          <p:cNvPr id="6" name="Text Placeholder 5">
            <a:extLst>
              <a:ext uri="{FF2B5EF4-FFF2-40B4-BE49-F238E27FC236}">
                <a16:creationId xmlns:a16="http://schemas.microsoft.com/office/drawing/2014/main" id="{932327BD-2725-0D2C-C1D6-8A1C316EA808}"/>
              </a:ext>
            </a:extLst>
          </p:cNvPr>
          <p:cNvSpPr>
            <a:spLocks noGrp="1"/>
          </p:cNvSpPr>
          <p:nvPr>
            <p:ph type="body" sz="quarter" idx="10" hasCustomPrompt="1"/>
          </p:nvPr>
        </p:nvSpPr>
        <p:spPr>
          <a:xfrm>
            <a:off x="1524000" y="1971122"/>
            <a:ext cx="9144000" cy="527304"/>
          </a:xfrm>
        </p:spPr>
        <p:txBody>
          <a:bodyPr>
            <a:noAutofit/>
          </a:bodyPr>
          <a:lstStyle>
            <a:lvl1pPr marL="0" indent="0" algn="ctr">
              <a:buNone/>
              <a:defRPr sz="4400" b="1"/>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a:t>
            </a:r>
          </a:p>
        </p:txBody>
      </p:sp>
      <p:sp>
        <p:nvSpPr>
          <p:cNvPr id="7" name="Text Placeholder 5">
            <a:extLst>
              <a:ext uri="{FF2B5EF4-FFF2-40B4-BE49-F238E27FC236}">
                <a16:creationId xmlns:a16="http://schemas.microsoft.com/office/drawing/2014/main" id="{C5A1A731-039D-D67F-80DC-771F66E6143F}"/>
              </a:ext>
            </a:extLst>
          </p:cNvPr>
          <p:cNvSpPr>
            <a:spLocks noGrp="1"/>
          </p:cNvSpPr>
          <p:nvPr>
            <p:ph type="body" sz="quarter" idx="11" hasCustomPrompt="1"/>
          </p:nvPr>
        </p:nvSpPr>
        <p:spPr>
          <a:xfrm>
            <a:off x="1524000" y="2543613"/>
            <a:ext cx="9144000" cy="527304"/>
          </a:xfrm>
        </p:spPr>
        <p:txBody>
          <a:bodyPr>
            <a:noAutofit/>
          </a:bodyPr>
          <a:lstStyle>
            <a:lvl1pPr marL="0" indent="0" algn="ctr">
              <a:buNone/>
              <a:defRPr sz="2800" b="0" i="0"/>
            </a:lvl1pPr>
            <a:lvl2pPr marL="457200" indent="0">
              <a:buNone/>
              <a:defRPr/>
            </a:lvl2pPr>
            <a:lvl3pPr marL="914400" indent="0">
              <a:buNone/>
              <a:defRPr/>
            </a:lvl3pPr>
            <a:lvl4pPr marL="1371600" indent="0">
              <a:buNone/>
              <a:defRPr/>
            </a:lvl4pPr>
            <a:lvl5pPr marL="1828800" indent="0">
              <a:buNone/>
              <a:defRPr/>
            </a:lvl5pPr>
          </a:lstStyle>
          <a:p>
            <a:pPr lvl="0"/>
            <a:r>
              <a:rPr lang="en-US"/>
              <a:t>Presenter Title</a:t>
            </a:r>
          </a:p>
        </p:txBody>
      </p:sp>
      <p:pic>
        <p:nvPicPr>
          <p:cNvPr id="4" name="Picture 3" descr="A person wearing a helmet and climbing on a rock&#10;&#10;Description automatically generated">
            <a:extLst>
              <a:ext uri="{FF2B5EF4-FFF2-40B4-BE49-F238E27FC236}">
                <a16:creationId xmlns:a16="http://schemas.microsoft.com/office/drawing/2014/main" id="{5647D483-0954-38FA-6453-98A1959FBC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22694"/>
            <a:ext cx="2496536" cy="1664208"/>
          </a:xfrm>
          <a:prstGeom prst="rect">
            <a:avLst/>
          </a:prstGeom>
        </p:spPr>
      </p:pic>
      <p:pic>
        <p:nvPicPr>
          <p:cNvPr id="9" name="Picture 8" descr="A group of people on bicycles&#10;&#10;Description automatically generated">
            <a:extLst>
              <a:ext uri="{FF2B5EF4-FFF2-40B4-BE49-F238E27FC236}">
                <a16:creationId xmlns:a16="http://schemas.microsoft.com/office/drawing/2014/main" id="{C8179E63-9487-94C0-5DFC-7EB05F30A68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08056" y="3522694"/>
            <a:ext cx="2496312" cy="1664208"/>
          </a:xfrm>
          <a:prstGeom prst="rect">
            <a:avLst/>
          </a:prstGeom>
        </p:spPr>
      </p:pic>
      <p:pic>
        <p:nvPicPr>
          <p:cNvPr id="17" name="Picture 16" descr="Two women in hats smiling&#10;&#10;Description automatically generated with medium confidence">
            <a:extLst>
              <a:ext uri="{FF2B5EF4-FFF2-40B4-BE49-F238E27FC236}">
                <a16:creationId xmlns:a16="http://schemas.microsoft.com/office/drawing/2014/main" id="{1F059A1A-6884-6D96-E4BA-253B06A0C52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82030" y="3522694"/>
            <a:ext cx="2495846" cy="1664208"/>
          </a:xfrm>
          <a:prstGeom prst="rect">
            <a:avLst/>
          </a:prstGeom>
        </p:spPr>
      </p:pic>
      <p:pic>
        <p:nvPicPr>
          <p:cNvPr id="14" name="Picture 13" descr="A child in a swimming pool wearing a scuba mask&#10;&#10;Description automatically generated">
            <a:extLst>
              <a:ext uri="{FF2B5EF4-FFF2-40B4-BE49-F238E27FC236}">
                <a16:creationId xmlns:a16="http://schemas.microsoft.com/office/drawing/2014/main" id="{E7F5F431-B34F-9E5E-E732-1C2371B0DE5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36757" y="3522694"/>
            <a:ext cx="2112193" cy="1664208"/>
          </a:xfrm>
          <a:prstGeom prst="rect">
            <a:avLst/>
          </a:prstGeom>
        </p:spPr>
      </p:pic>
      <p:pic>
        <p:nvPicPr>
          <p:cNvPr id="28" name="Picture 27" descr="A child jumping on a surfboard&#10;&#10;Description automatically generated">
            <a:extLst>
              <a:ext uri="{FF2B5EF4-FFF2-40B4-BE49-F238E27FC236}">
                <a16:creationId xmlns:a16="http://schemas.microsoft.com/office/drawing/2014/main" id="{C073D072-8806-EC2D-BBEC-E43EB1518A12}"/>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0417853" y="3522694"/>
            <a:ext cx="1774148" cy="1664208"/>
          </a:xfrm>
          <a:prstGeom prst="rect">
            <a:avLst/>
          </a:prstGeom>
        </p:spPr>
      </p:pic>
      <p:pic>
        <p:nvPicPr>
          <p:cNvPr id="21" name="Picture 20" descr="A group of people sitting in a crowd&#10;&#10;Description automatically generated">
            <a:extLst>
              <a:ext uri="{FF2B5EF4-FFF2-40B4-BE49-F238E27FC236}">
                <a16:creationId xmlns:a16="http://schemas.microsoft.com/office/drawing/2014/main" id="{E20B9FFB-541D-9E08-E7F3-8B4DC26EDE9F}"/>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8259304" y="3522694"/>
            <a:ext cx="2496937" cy="1664208"/>
          </a:xfrm>
          <a:prstGeom prst="rect">
            <a:avLst/>
          </a:prstGeom>
        </p:spPr>
      </p:pic>
    </p:spTree>
    <p:extLst>
      <p:ext uri="{BB962C8B-B14F-4D97-AF65-F5344CB8AC3E}">
        <p14:creationId xmlns:p14="http://schemas.microsoft.com/office/powerpoint/2010/main" val="3707087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8/2/2025</a:t>
            </a:fld>
            <a:endParaRPr lang="en-US" altLang="en-US"/>
          </a:p>
        </p:txBody>
      </p:sp>
    </p:spTree>
    <p:extLst>
      <p:ext uri="{BB962C8B-B14F-4D97-AF65-F5344CB8AC3E}">
        <p14:creationId xmlns:p14="http://schemas.microsoft.com/office/powerpoint/2010/main" val="1470009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8/2/2025</a:t>
            </a:fld>
            <a:endParaRPr lang="en-US" altLang="en-US"/>
          </a:p>
        </p:txBody>
      </p:sp>
    </p:spTree>
    <p:extLst>
      <p:ext uri="{BB962C8B-B14F-4D97-AF65-F5344CB8AC3E}">
        <p14:creationId xmlns:p14="http://schemas.microsoft.com/office/powerpoint/2010/main" val="2948743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8/2/2025</a:t>
            </a:fld>
            <a:endParaRPr lang="en-US" altLang="en-US"/>
          </a:p>
        </p:txBody>
      </p:sp>
    </p:spTree>
    <p:extLst>
      <p:ext uri="{BB962C8B-B14F-4D97-AF65-F5344CB8AC3E}">
        <p14:creationId xmlns:p14="http://schemas.microsoft.com/office/powerpoint/2010/main" val="196132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8/2/2025</a:t>
            </a:fld>
            <a:endParaRPr lang="en-US" altLang="en-US"/>
          </a:p>
        </p:txBody>
      </p:sp>
    </p:spTree>
    <p:extLst>
      <p:ext uri="{BB962C8B-B14F-4D97-AF65-F5344CB8AC3E}">
        <p14:creationId xmlns:p14="http://schemas.microsoft.com/office/powerpoint/2010/main" val="2169391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8/2/2025</a:t>
            </a:fld>
            <a:endParaRPr lang="en-US" altLang="en-US"/>
          </a:p>
        </p:txBody>
      </p:sp>
    </p:spTree>
    <p:extLst>
      <p:ext uri="{BB962C8B-B14F-4D97-AF65-F5344CB8AC3E}">
        <p14:creationId xmlns:p14="http://schemas.microsoft.com/office/powerpoint/2010/main" val="3337915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8/2/2025</a:t>
            </a:fld>
            <a:endParaRPr lang="en-US" altLang="en-US"/>
          </a:p>
        </p:txBody>
      </p:sp>
    </p:spTree>
    <p:extLst>
      <p:ext uri="{BB962C8B-B14F-4D97-AF65-F5344CB8AC3E}">
        <p14:creationId xmlns:p14="http://schemas.microsoft.com/office/powerpoint/2010/main" val="1579844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8/2/2025</a:t>
            </a:fld>
            <a:endParaRPr lang="en-US" altLang="en-US"/>
          </a:p>
        </p:txBody>
      </p:sp>
    </p:spTree>
    <p:extLst>
      <p:ext uri="{BB962C8B-B14F-4D97-AF65-F5344CB8AC3E}">
        <p14:creationId xmlns:p14="http://schemas.microsoft.com/office/powerpoint/2010/main" val="1136438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8/2/2025</a:t>
            </a:fld>
            <a:endParaRPr lang="en-US" altLang="en-US"/>
          </a:p>
        </p:txBody>
      </p:sp>
    </p:spTree>
    <p:extLst>
      <p:ext uri="{BB962C8B-B14F-4D97-AF65-F5344CB8AC3E}">
        <p14:creationId xmlns:p14="http://schemas.microsoft.com/office/powerpoint/2010/main" val="889808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8/2/2025</a:t>
            </a:fld>
            <a:endParaRPr lang="en-US" altLang="en-US"/>
          </a:p>
        </p:txBody>
      </p:sp>
    </p:spTree>
    <p:extLst>
      <p:ext uri="{BB962C8B-B14F-4D97-AF65-F5344CB8AC3E}">
        <p14:creationId xmlns:p14="http://schemas.microsoft.com/office/powerpoint/2010/main" val="112983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838200" y="365125"/>
            <a:ext cx="1051559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1745"/>
              </a:buClr>
              <a:buSzPts val="4400"/>
              <a:buFont typeface="Play"/>
              <a:buNone/>
              <a:defRPr>
                <a:solidFill>
                  <a:srgbClr val="ED174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8"/>
          <p:cNvSpPr txBox="1">
            <a:spLocks noGrp="1"/>
          </p:cNvSpPr>
          <p:nvPr>
            <p:ph type="body" idx="1"/>
          </p:nvPr>
        </p:nvSpPr>
        <p:spPr>
          <a:xfrm>
            <a:off x="838200" y="1825625"/>
            <a:ext cx="10515600" cy="38079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5E9E"/>
              </a:buClr>
              <a:buSzPts val="1800"/>
              <a:buChar char="•"/>
              <a:defRPr/>
            </a:lvl1pPr>
            <a:lvl2pPr marL="914400" lvl="1" indent="-342900" algn="l">
              <a:lnSpc>
                <a:spcPct val="90000"/>
              </a:lnSpc>
              <a:spcBef>
                <a:spcPts val="500"/>
              </a:spcBef>
              <a:spcAft>
                <a:spcPts val="0"/>
              </a:spcAft>
              <a:buClr>
                <a:srgbClr val="015E9E"/>
              </a:buClr>
              <a:buSzPts val="1800"/>
              <a:buChar char="•"/>
              <a:defRPr/>
            </a:lvl2pPr>
            <a:lvl3pPr marL="1371600" lvl="2" indent="-342900" algn="l">
              <a:lnSpc>
                <a:spcPct val="90000"/>
              </a:lnSpc>
              <a:spcBef>
                <a:spcPts val="500"/>
              </a:spcBef>
              <a:spcAft>
                <a:spcPts val="0"/>
              </a:spcAft>
              <a:buClr>
                <a:srgbClr val="015E9E"/>
              </a:buClr>
              <a:buSzPts val="1800"/>
              <a:buChar char="•"/>
              <a:defRPr/>
            </a:lvl3pPr>
            <a:lvl4pPr marL="1828800" lvl="3" indent="-342900" algn="l">
              <a:lnSpc>
                <a:spcPct val="90000"/>
              </a:lnSpc>
              <a:spcBef>
                <a:spcPts val="500"/>
              </a:spcBef>
              <a:spcAft>
                <a:spcPts val="0"/>
              </a:spcAft>
              <a:buClr>
                <a:srgbClr val="015E9E"/>
              </a:buClr>
              <a:buSzPts val="1800"/>
              <a:buChar char="•"/>
              <a:defRPr/>
            </a:lvl4pPr>
            <a:lvl5pPr marL="2286000" lvl="4" indent="-342900" algn="l">
              <a:lnSpc>
                <a:spcPct val="90000"/>
              </a:lnSpc>
              <a:spcBef>
                <a:spcPts val="500"/>
              </a:spcBef>
              <a:spcAft>
                <a:spcPts val="0"/>
              </a:spcAft>
              <a:buClr>
                <a:srgbClr val="015E9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94664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58147"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58147"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erson riding a bicycle on a dirt hill&#10;&#10;Description automatically generated">
            <a:extLst>
              <a:ext uri="{FF2B5EF4-FFF2-40B4-BE49-F238E27FC236}">
                <a16:creationId xmlns:a16="http://schemas.microsoft.com/office/drawing/2014/main" id="{60DF1600-F69B-6A34-A6A5-051B5193AB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6752"/>
            <a:ext cx="6289040" cy="6145247"/>
          </a:xfrm>
          <a:prstGeom prst="rect">
            <a:avLst/>
          </a:prstGeom>
        </p:spPr>
      </p:pic>
    </p:spTree>
    <p:extLst>
      <p:ext uri="{BB962C8B-B14F-4D97-AF65-F5344CB8AC3E}">
        <p14:creationId xmlns:p14="http://schemas.microsoft.com/office/powerpoint/2010/main" val="990171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838200" y="365125"/>
            <a:ext cx="1051559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D174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838200" y="1825625"/>
            <a:ext cx="5181600" cy="38131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5E9E"/>
              </a:buClr>
              <a:buSzPts val="1800"/>
              <a:buChar char="•"/>
              <a:defRPr/>
            </a:lvl1pPr>
            <a:lvl2pPr marL="914400" lvl="1" indent="-342900" algn="l">
              <a:lnSpc>
                <a:spcPct val="90000"/>
              </a:lnSpc>
              <a:spcBef>
                <a:spcPts val="500"/>
              </a:spcBef>
              <a:spcAft>
                <a:spcPts val="0"/>
              </a:spcAft>
              <a:buClr>
                <a:srgbClr val="015E9E"/>
              </a:buClr>
              <a:buSzPts val="1800"/>
              <a:buChar char="•"/>
              <a:defRPr/>
            </a:lvl2pPr>
            <a:lvl3pPr marL="1371600" lvl="2" indent="-342900" algn="l">
              <a:lnSpc>
                <a:spcPct val="90000"/>
              </a:lnSpc>
              <a:spcBef>
                <a:spcPts val="500"/>
              </a:spcBef>
              <a:spcAft>
                <a:spcPts val="0"/>
              </a:spcAft>
              <a:buClr>
                <a:srgbClr val="015E9E"/>
              </a:buClr>
              <a:buSzPts val="1800"/>
              <a:buChar char="•"/>
              <a:defRPr/>
            </a:lvl3pPr>
            <a:lvl4pPr marL="1828800" lvl="3" indent="-342900" algn="l">
              <a:lnSpc>
                <a:spcPct val="90000"/>
              </a:lnSpc>
              <a:spcBef>
                <a:spcPts val="500"/>
              </a:spcBef>
              <a:spcAft>
                <a:spcPts val="0"/>
              </a:spcAft>
              <a:buClr>
                <a:srgbClr val="015E9E"/>
              </a:buClr>
              <a:buSzPts val="1800"/>
              <a:buChar char="•"/>
              <a:defRPr/>
            </a:lvl4pPr>
            <a:lvl5pPr marL="2286000" lvl="4" indent="-342900" algn="l">
              <a:lnSpc>
                <a:spcPct val="90000"/>
              </a:lnSpc>
              <a:spcBef>
                <a:spcPts val="500"/>
              </a:spcBef>
              <a:spcAft>
                <a:spcPts val="0"/>
              </a:spcAft>
              <a:buClr>
                <a:srgbClr val="015E9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6172200" y="1825625"/>
            <a:ext cx="5181600" cy="38131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5E9E"/>
              </a:buClr>
              <a:buSzPts val="1800"/>
              <a:buChar char="•"/>
              <a:defRPr/>
            </a:lvl1pPr>
            <a:lvl2pPr marL="914400" lvl="1" indent="-342900" algn="l">
              <a:lnSpc>
                <a:spcPct val="90000"/>
              </a:lnSpc>
              <a:spcBef>
                <a:spcPts val="500"/>
              </a:spcBef>
              <a:spcAft>
                <a:spcPts val="0"/>
              </a:spcAft>
              <a:buClr>
                <a:srgbClr val="015E9E"/>
              </a:buClr>
              <a:buSzPts val="1800"/>
              <a:buChar char="•"/>
              <a:defRPr/>
            </a:lvl2pPr>
            <a:lvl3pPr marL="1371600" lvl="2" indent="-342900" algn="l">
              <a:lnSpc>
                <a:spcPct val="90000"/>
              </a:lnSpc>
              <a:spcBef>
                <a:spcPts val="500"/>
              </a:spcBef>
              <a:spcAft>
                <a:spcPts val="0"/>
              </a:spcAft>
              <a:buClr>
                <a:srgbClr val="015E9E"/>
              </a:buClr>
              <a:buSzPts val="1800"/>
              <a:buChar char="•"/>
              <a:defRPr/>
            </a:lvl3pPr>
            <a:lvl4pPr marL="1828800" lvl="3" indent="-342900" algn="l">
              <a:lnSpc>
                <a:spcPct val="90000"/>
              </a:lnSpc>
              <a:spcBef>
                <a:spcPts val="500"/>
              </a:spcBef>
              <a:spcAft>
                <a:spcPts val="0"/>
              </a:spcAft>
              <a:buClr>
                <a:srgbClr val="015E9E"/>
              </a:buClr>
              <a:buSzPts val="1800"/>
              <a:buChar char="•"/>
              <a:defRPr/>
            </a:lvl4pPr>
            <a:lvl5pPr marL="2286000" lvl="4" indent="-342900" algn="l">
              <a:lnSpc>
                <a:spcPct val="90000"/>
              </a:lnSpc>
              <a:spcBef>
                <a:spcPts val="500"/>
              </a:spcBef>
              <a:spcAft>
                <a:spcPts val="0"/>
              </a:spcAft>
              <a:buClr>
                <a:srgbClr val="015E9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49244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1287771" y="2099039"/>
            <a:ext cx="9622796" cy="2076222"/>
          </a:xfrm>
          <a:prstGeom prst="rect">
            <a:avLst/>
          </a:prstGeom>
        </p:spPr>
        <p:txBody>
          <a:bodyPr rtlCol="0">
            <a:normAutofit/>
          </a:bodyPr>
          <a:lstStyle>
            <a:lvl1pPr algn="ctr">
              <a:defRPr sz="4800" baseline="0">
                <a:solidFill>
                  <a:srgbClr val="005AA3"/>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E6AF5F22-9ABB-4240-9664-2E3629B322AC}"/>
              </a:ext>
            </a:extLst>
          </p:cNvPr>
          <p:cNvSpPr>
            <a:spLocks noGrp="1"/>
          </p:cNvSpPr>
          <p:nvPr>
            <p:ph type="sldNum" sz="quarter" idx="10"/>
          </p:nvPr>
        </p:nvSpPr>
        <p:spPr/>
        <p:txBody>
          <a:bodyPr/>
          <a:lstStyle>
            <a:lvl1pPr>
              <a:defRPr/>
            </a:lvl1pPr>
          </a:lstStyle>
          <a:p>
            <a:pPr>
              <a:defRPr/>
            </a:pPr>
            <a:fld id="{F5F24DF9-8920-CD45-A536-B9D226C69442}" type="slidenum">
              <a:rPr lang="en-US" altLang="en-US"/>
              <a:pPr>
                <a:defRPr/>
              </a:pPr>
              <a:t>‹#›</a:t>
            </a:fld>
            <a:endParaRPr lang="en-US" altLang="en-US"/>
          </a:p>
        </p:txBody>
      </p:sp>
      <p:sp>
        <p:nvSpPr>
          <p:cNvPr id="4" name="Date Placeholder 4">
            <a:extLst>
              <a:ext uri="{FF2B5EF4-FFF2-40B4-BE49-F238E27FC236}">
                <a16:creationId xmlns:a16="http://schemas.microsoft.com/office/drawing/2014/main" id="{9141EA51-96C3-5542-BABD-DB8E3B1804CC}"/>
              </a:ext>
            </a:extLst>
          </p:cNvPr>
          <p:cNvSpPr>
            <a:spLocks noGrp="1"/>
          </p:cNvSpPr>
          <p:nvPr>
            <p:ph type="dt" sz="half" idx="11"/>
          </p:nvPr>
        </p:nvSpPr>
        <p:spPr>
          <a:xfrm>
            <a:off x="4622800" y="6508751"/>
            <a:ext cx="2844800" cy="365125"/>
          </a:xfrm>
          <a:prstGeom prst="rect">
            <a:avLst/>
          </a:prstGeom>
        </p:spPr>
        <p:txBody>
          <a:bodyPr/>
          <a:lstStyle>
            <a:lvl1pPr>
              <a:defRPr/>
            </a:lvl1pPr>
          </a:lstStyle>
          <a:p>
            <a:pPr>
              <a:defRPr/>
            </a:pPr>
            <a:fld id="{F945E9C7-E88D-204D-80A2-5C4DAE5CE5F5}" type="datetime1">
              <a:rPr lang="en-US" altLang="en-US"/>
              <a:pPr>
                <a:defRPr/>
              </a:pPr>
              <a:t>8/2/2025</a:t>
            </a:fld>
            <a:endParaRPr lang="en-US" altLang="en-US"/>
          </a:p>
        </p:txBody>
      </p:sp>
    </p:spTree>
    <p:extLst>
      <p:ext uri="{BB962C8B-B14F-4D97-AF65-F5344CB8AC3E}">
        <p14:creationId xmlns:p14="http://schemas.microsoft.com/office/powerpoint/2010/main" val="1232052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3771-F0EE-DF25-1E03-6F2063ABB3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C5DDFC-0CF7-E73A-3414-CFBB393912E5}"/>
              </a:ext>
            </a:extLst>
          </p:cNvPr>
          <p:cNvSpPr>
            <a:spLocks noGrp="1"/>
          </p:cNvSpPr>
          <p:nvPr>
            <p:ph idx="1"/>
          </p:nvPr>
        </p:nvSpPr>
        <p:spPr>
          <a:xfrm>
            <a:off x="841131" y="1803888"/>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41278DA-94AA-073B-AAB5-A9DA35DA0150}"/>
              </a:ext>
            </a:extLst>
          </p:cNvPr>
          <p:cNvSpPr>
            <a:spLocks noGrp="1"/>
          </p:cNvSpPr>
          <p:nvPr>
            <p:ph type="sldNum" sz="quarter" idx="12"/>
          </p:nvPr>
        </p:nvSpPr>
        <p:spPr>
          <a:xfrm>
            <a:off x="6382555" y="6356350"/>
            <a:ext cx="2743200" cy="365125"/>
          </a:xfrm>
          <a:prstGeom prst="rect">
            <a:avLst/>
          </a:prstGeom>
        </p:spPr>
        <p:txBody>
          <a:bodyPr/>
          <a:lstStyle>
            <a:lvl1pPr>
              <a:defRPr>
                <a:solidFill>
                  <a:schemeClr val="bg1"/>
                </a:solidFill>
              </a:defRPr>
            </a:lvl1pPr>
          </a:lstStyle>
          <a:p>
            <a:fld id="{3EE0AACD-0C30-487F-9569-3E4A0CF3840B}" type="slidenum">
              <a:rPr lang="en-US" smtClean="0"/>
              <a:pPr/>
              <a:t>‹#›</a:t>
            </a:fld>
            <a:endParaRPr lang="en-US"/>
          </a:p>
        </p:txBody>
      </p:sp>
    </p:spTree>
    <p:extLst>
      <p:ext uri="{BB962C8B-B14F-4D97-AF65-F5344CB8AC3E}">
        <p14:creationId xmlns:p14="http://schemas.microsoft.com/office/powerpoint/2010/main" val="4087134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3771-F0EE-DF25-1E03-6F2063ABB3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C5DDFC-0CF7-E73A-3414-CFBB393912E5}"/>
              </a:ext>
            </a:extLst>
          </p:cNvPr>
          <p:cNvSpPr>
            <a:spLocks noGrp="1"/>
          </p:cNvSpPr>
          <p:nvPr>
            <p:ph idx="1"/>
          </p:nvPr>
        </p:nvSpPr>
        <p:spPr>
          <a:xfrm>
            <a:off x="841131" y="1584432"/>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5623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465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B1F2-7B91-1358-7885-E1AAB012D30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737AE34-A05C-311F-21A7-B7B53ED4AC9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6B0B1E-6CC6-869D-F139-C4686B8B54C3}"/>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8/2/2025</a:t>
            </a:fld>
            <a:endParaRPr lang="en-US"/>
          </a:p>
        </p:txBody>
      </p:sp>
      <p:sp>
        <p:nvSpPr>
          <p:cNvPr id="5" name="Footer Placeholder 4">
            <a:extLst>
              <a:ext uri="{FF2B5EF4-FFF2-40B4-BE49-F238E27FC236}">
                <a16:creationId xmlns:a16="http://schemas.microsoft.com/office/drawing/2014/main" id="{F94274FC-8B06-B636-1D19-550654E176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9763D8-6705-27E2-8C53-284C5872D212}"/>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3471973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87EDB-39C4-D3DC-435A-EA6AA1BCE3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9678C4-0C2A-A120-5B8B-69411C43C2F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14ABA5-1A26-CEFB-47BB-80C65C35B046}"/>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8/2/2025</a:t>
            </a:fld>
            <a:endParaRPr lang="en-US"/>
          </a:p>
        </p:txBody>
      </p:sp>
      <p:sp>
        <p:nvSpPr>
          <p:cNvPr id="5" name="Footer Placeholder 4">
            <a:extLst>
              <a:ext uri="{FF2B5EF4-FFF2-40B4-BE49-F238E27FC236}">
                <a16:creationId xmlns:a16="http://schemas.microsoft.com/office/drawing/2014/main" id="{E0F5FBEF-96D6-2FC1-ED4E-6BA81C8CF7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AE267CC-7317-1F2D-58DA-49620C2E745E}"/>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412350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7F9A-7612-26B0-1E1C-A13553453B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BA244EA-DE15-685E-8C9C-6CD6D6FE543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3DD8FD-C476-4E8E-D93C-FBCD0173893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A94719-4258-5F4C-C2E5-A41352DBB16F}"/>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8/2/2025</a:t>
            </a:fld>
            <a:endParaRPr lang="en-US"/>
          </a:p>
        </p:txBody>
      </p:sp>
      <p:sp>
        <p:nvSpPr>
          <p:cNvPr id="6" name="Footer Placeholder 5">
            <a:extLst>
              <a:ext uri="{FF2B5EF4-FFF2-40B4-BE49-F238E27FC236}">
                <a16:creationId xmlns:a16="http://schemas.microsoft.com/office/drawing/2014/main" id="{C155D28B-B3FD-E0EC-C14C-B46A3A90BC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85E28E-F6AD-01B0-1EC4-6D4C326F18EF}"/>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2767016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CDD1E-6C6A-AA38-06E8-111E0461328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26054F6-8C16-CB63-EF42-49377B2D3F3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0EF815-12D5-769F-C100-3DCFE85C2D7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135ECC-6921-E17C-624B-C65A2CD8730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05511F-BBDB-ADEA-9E32-0D0473126A7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E0C302-4184-265A-B112-966FD80F1E28}"/>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8/2/2025</a:t>
            </a:fld>
            <a:endParaRPr lang="en-US"/>
          </a:p>
        </p:txBody>
      </p:sp>
      <p:sp>
        <p:nvSpPr>
          <p:cNvPr id="8" name="Footer Placeholder 7">
            <a:extLst>
              <a:ext uri="{FF2B5EF4-FFF2-40B4-BE49-F238E27FC236}">
                <a16:creationId xmlns:a16="http://schemas.microsoft.com/office/drawing/2014/main" id="{349004C5-4E9D-05B5-802A-7ECBC2F59A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66E858D-7885-3A44-9E22-893ED1EB45BE}"/>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1080693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CA8EA-6E25-46D2-B448-2CB9D638AB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5061D7D-E633-07D8-101A-57B266BE6F88}"/>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8/2/2025</a:t>
            </a:fld>
            <a:endParaRPr lang="en-US"/>
          </a:p>
        </p:txBody>
      </p:sp>
      <p:sp>
        <p:nvSpPr>
          <p:cNvPr id="4" name="Footer Placeholder 3">
            <a:extLst>
              <a:ext uri="{FF2B5EF4-FFF2-40B4-BE49-F238E27FC236}">
                <a16:creationId xmlns:a16="http://schemas.microsoft.com/office/drawing/2014/main" id="{3F19996A-D0EB-EB49-CA8E-B1F2C723E8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52649D-D97E-E7A2-EDB9-5509EF6C0F17}"/>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95273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erson in uniform standing in front of a mural&#10;&#10;Description automatically generated">
            <a:extLst>
              <a:ext uri="{FF2B5EF4-FFF2-40B4-BE49-F238E27FC236}">
                <a16:creationId xmlns:a16="http://schemas.microsoft.com/office/drawing/2014/main" id="{A8A1BE55-1009-BE6A-4556-BCCF7DA9DE4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36416"/>
            <a:ext cx="6296297" cy="6145263"/>
          </a:xfrm>
          <a:prstGeom prst="rect">
            <a:avLst/>
          </a:prstGeom>
        </p:spPr>
      </p:pic>
    </p:spTree>
    <p:extLst>
      <p:ext uri="{BB962C8B-B14F-4D97-AF65-F5344CB8AC3E}">
        <p14:creationId xmlns:p14="http://schemas.microsoft.com/office/powerpoint/2010/main" val="225290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FC14C-20DF-82DC-575F-C3F9F7EEB58E}"/>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8/2/2025</a:t>
            </a:fld>
            <a:endParaRPr lang="en-US"/>
          </a:p>
        </p:txBody>
      </p:sp>
      <p:sp>
        <p:nvSpPr>
          <p:cNvPr id="3" name="Footer Placeholder 2">
            <a:extLst>
              <a:ext uri="{FF2B5EF4-FFF2-40B4-BE49-F238E27FC236}">
                <a16:creationId xmlns:a16="http://schemas.microsoft.com/office/drawing/2014/main" id="{4A22F7EF-7774-AF02-E607-BBE8A1F60C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46908A8-69CF-579F-9A37-C375705E6A0A}"/>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3750251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1C8E-642E-7D50-7CB3-EDC122C3D8E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2F3752-BC8F-707B-97B4-2DBA637444B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5B25B-A73B-CE17-6ADF-C8034A1E52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745C3-3C32-7800-160E-89AC58D5BC29}"/>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8/2/2025</a:t>
            </a:fld>
            <a:endParaRPr lang="en-US"/>
          </a:p>
        </p:txBody>
      </p:sp>
      <p:sp>
        <p:nvSpPr>
          <p:cNvPr id="6" name="Footer Placeholder 5">
            <a:extLst>
              <a:ext uri="{FF2B5EF4-FFF2-40B4-BE49-F238E27FC236}">
                <a16:creationId xmlns:a16="http://schemas.microsoft.com/office/drawing/2014/main" id="{409B77A7-71A2-A702-CA3B-B12C0A851F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5D01EFF-2550-368F-54E0-4725EED9A885}"/>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3646340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0DFD2-C248-FCB8-8E6D-115D24AB890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19BADC-C026-EE7B-F4C5-0825614D8D3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8791BD-51FF-7DB2-7B73-4A1C7A2EED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39535-8E1D-FD33-6BC8-5B5CC557947A}"/>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8/2/2025</a:t>
            </a:fld>
            <a:endParaRPr lang="en-US"/>
          </a:p>
        </p:txBody>
      </p:sp>
      <p:sp>
        <p:nvSpPr>
          <p:cNvPr id="6" name="Footer Placeholder 5">
            <a:extLst>
              <a:ext uri="{FF2B5EF4-FFF2-40B4-BE49-F238E27FC236}">
                <a16:creationId xmlns:a16="http://schemas.microsoft.com/office/drawing/2014/main" id="{CC8718BA-3240-9855-D119-014B792449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493B32-9925-B3AB-B676-0EC183C2E367}"/>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8394245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4F54-448A-CE01-DDBD-D7B9D46776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30B9E5-2D51-3D52-5B13-F613B75020E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D122E-F93D-3DD6-561B-8054513E480E}"/>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8/2/2025</a:t>
            </a:fld>
            <a:endParaRPr lang="en-US"/>
          </a:p>
        </p:txBody>
      </p:sp>
      <p:sp>
        <p:nvSpPr>
          <p:cNvPr id="5" name="Footer Placeholder 4">
            <a:extLst>
              <a:ext uri="{FF2B5EF4-FFF2-40B4-BE49-F238E27FC236}">
                <a16:creationId xmlns:a16="http://schemas.microsoft.com/office/drawing/2014/main" id="{C0EFA384-FD87-5DB5-3D65-4C20B2E24D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B65C8C-1105-4E26-FD96-5A9915A5169A}"/>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124600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DF042-69AA-4027-BFBB-5555BB8211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B4F25C-5D08-1F88-0040-D8EDB5AC1A7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4B04E-E724-3B6B-E79F-CEDFF56370C8}"/>
              </a:ext>
            </a:extLst>
          </p:cNvPr>
          <p:cNvSpPr>
            <a:spLocks noGrp="1"/>
          </p:cNvSpPr>
          <p:nvPr>
            <p:ph type="dt" sz="half" idx="10"/>
          </p:nvPr>
        </p:nvSpPr>
        <p:spPr>
          <a:xfrm>
            <a:off x="838200" y="6356350"/>
            <a:ext cx="2743200" cy="365125"/>
          </a:xfrm>
          <a:prstGeom prst="rect">
            <a:avLst/>
          </a:prstGeom>
        </p:spPr>
        <p:txBody>
          <a:bodyPr/>
          <a:lstStyle/>
          <a:p>
            <a:fld id="{43775F78-8855-419E-A256-8E17CBA16D69}" type="datetimeFigureOut">
              <a:rPr lang="en-US" smtClean="0"/>
              <a:t>8/2/2025</a:t>
            </a:fld>
            <a:endParaRPr lang="en-US"/>
          </a:p>
        </p:txBody>
      </p:sp>
      <p:sp>
        <p:nvSpPr>
          <p:cNvPr id="5" name="Footer Placeholder 4">
            <a:extLst>
              <a:ext uri="{FF2B5EF4-FFF2-40B4-BE49-F238E27FC236}">
                <a16:creationId xmlns:a16="http://schemas.microsoft.com/office/drawing/2014/main" id="{5CDF4D90-146A-A558-9672-7C5C65E4BF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98BB6-D202-97A9-515A-89870CB8B76E}"/>
              </a:ext>
            </a:extLst>
          </p:cNvPr>
          <p:cNvSpPr>
            <a:spLocks noGrp="1"/>
          </p:cNvSpPr>
          <p:nvPr>
            <p:ph type="sldNum" sz="quarter" idx="12"/>
          </p:nvPr>
        </p:nvSpPr>
        <p:spPr>
          <a:xfrm>
            <a:off x="8610600" y="6356350"/>
            <a:ext cx="2743200" cy="365125"/>
          </a:xfrm>
          <a:prstGeom prst="rect">
            <a:avLst/>
          </a:prstGeom>
        </p:spPr>
        <p:txBody>
          <a:bodyPr/>
          <a:lstStyle/>
          <a:p>
            <a:fld id="{BC724122-FB84-4A9E-9665-C76D6482CD4D}" type="slidenum">
              <a:rPr lang="en-US" smtClean="0"/>
              <a:t>‹#›</a:t>
            </a:fld>
            <a:endParaRPr lang="en-US"/>
          </a:p>
        </p:txBody>
      </p:sp>
    </p:spTree>
    <p:extLst>
      <p:ext uri="{BB962C8B-B14F-4D97-AF65-F5344CB8AC3E}">
        <p14:creationId xmlns:p14="http://schemas.microsoft.com/office/powerpoint/2010/main" val="218021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marshmallows over a campfire&#10;&#10;Description automatically generated">
            <a:extLst>
              <a:ext uri="{FF2B5EF4-FFF2-40B4-BE49-F238E27FC236}">
                <a16:creationId xmlns:a16="http://schemas.microsoft.com/office/drawing/2014/main" id="{3756D158-B196-3BED-9D67-E86B5A2F42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6333"/>
            <a:ext cx="6291072" cy="6145406"/>
          </a:xfrm>
          <a:prstGeom prst="rect">
            <a:avLst/>
          </a:prstGeom>
        </p:spPr>
      </p:pic>
    </p:spTree>
    <p:extLst>
      <p:ext uri="{BB962C8B-B14F-4D97-AF65-F5344CB8AC3E}">
        <p14:creationId xmlns:p14="http://schemas.microsoft.com/office/powerpoint/2010/main" val="3352808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group of people hiking in the snow&#10;&#10;Description automatically generated">
            <a:extLst>
              <a:ext uri="{FF2B5EF4-FFF2-40B4-BE49-F238E27FC236}">
                <a16:creationId xmlns:a16="http://schemas.microsoft.com/office/drawing/2014/main" id="{88EECA1A-BBDC-659C-5099-6DED401C69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5955"/>
            <a:ext cx="6305909" cy="6146091"/>
          </a:xfrm>
          <a:prstGeom prst="rect">
            <a:avLst/>
          </a:prstGeom>
        </p:spPr>
      </p:pic>
    </p:spTree>
    <p:extLst>
      <p:ext uri="{BB962C8B-B14F-4D97-AF65-F5344CB8AC3E}">
        <p14:creationId xmlns:p14="http://schemas.microsoft.com/office/powerpoint/2010/main" val="86948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hild holding sunglasses on her head&#10;&#10;Description automatically generated">
            <a:extLst>
              <a:ext uri="{FF2B5EF4-FFF2-40B4-BE49-F238E27FC236}">
                <a16:creationId xmlns:a16="http://schemas.microsoft.com/office/drawing/2014/main" id="{B7A4AE27-953A-D8C3-0C41-ADE1037385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6901"/>
            <a:ext cx="6289589" cy="6145165"/>
          </a:xfrm>
          <a:prstGeom prst="rect">
            <a:avLst/>
          </a:prstGeom>
        </p:spPr>
      </p:pic>
    </p:spTree>
    <p:extLst>
      <p:ext uri="{BB962C8B-B14F-4D97-AF65-F5344CB8AC3E}">
        <p14:creationId xmlns:p14="http://schemas.microsoft.com/office/powerpoint/2010/main" val="407309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People in a canoe on a river&#10;&#10;Description automatically generated">
            <a:extLst>
              <a:ext uri="{FF2B5EF4-FFF2-40B4-BE49-F238E27FC236}">
                <a16:creationId xmlns:a16="http://schemas.microsoft.com/office/drawing/2014/main" id="{B88CD7B4-6682-4705-E140-31DFE7CE904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4336"/>
            <a:ext cx="6285183" cy="6147402"/>
          </a:xfrm>
          <a:prstGeom prst="rect">
            <a:avLst/>
          </a:prstGeom>
        </p:spPr>
      </p:pic>
    </p:spTree>
    <p:extLst>
      <p:ext uri="{BB962C8B-B14F-4D97-AF65-F5344CB8AC3E}">
        <p14:creationId xmlns:p14="http://schemas.microsoft.com/office/powerpoint/2010/main" val="271144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F543-4BDA-6B4D-5C5E-F7BD6FD38B60}"/>
              </a:ext>
            </a:extLst>
          </p:cNvPr>
          <p:cNvSpPr>
            <a:spLocks noGrp="1"/>
          </p:cNvSpPr>
          <p:nvPr>
            <p:ph type="title" hasCustomPrompt="1"/>
          </p:nvPr>
        </p:nvSpPr>
        <p:spPr>
          <a:xfrm>
            <a:off x="6637105" y="371932"/>
            <a:ext cx="5181600" cy="1122329"/>
          </a:xfrm>
        </p:spPr>
        <p:txBody>
          <a:bodyPr/>
          <a:lstStyle/>
          <a:p>
            <a:r>
              <a:rPr lang="en-US"/>
              <a:t>Short title</a:t>
            </a:r>
          </a:p>
        </p:txBody>
      </p:sp>
      <p:sp>
        <p:nvSpPr>
          <p:cNvPr id="4" name="Content Placeholder 3">
            <a:extLst>
              <a:ext uri="{FF2B5EF4-FFF2-40B4-BE49-F238E27FC236}">
                <a16:creationId xmlns:a16="http://schemas.microsoft.com/office/drawing/2014/main" id="{689743BD-4B5A-9E6E-3589-5B2D87FD232C}"/>
              </a:ext>
            </a:extLst>
          </p:cNvPr>
          <p:cNvSpPr>
            <a:spLocks noGrp="1"/>
          </p:cNvSpPr>
          <p:nvPr>
            <p:ph sz="half" idx="2"/>
          </p:nvPr>
        </p:nvSpPr>
        <p:spPr>
          <a:xfrm>
            <a:off x="6637105" y="151339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hild scout holding a flag&#10;&#10;Description automatically generated">
            <a:extLst>
              <a:ext uri="{FF2B5EF4-FFF2-40B4-BE49-F238E27FC236}">
                <a16:creationId xmlns:a16="http://schemas.microsoft.com/office/drawing/2014/main" id="{4C3F268C-9AE5-749A-BD47-039CB8CCC9D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0" y="136080"/>
            <a:ext cx="6282762" cy="6148896"/>
          </a:xfrm>
          <a:prstGeom prst="rect">
            <a:avLst/>
          </a:prstGeom>
        </p:spPr>
      </p:pic>
    </p:spTree>
    <p:extLst>
      <p:ext uri="{BB962C8B-B14F-4D97-AF65-F5344CB8AC3E}">
        <p14:creationId xmlns:p14="http://schemas.microsoft.com/office/powerpoint/2010/main" val="8798870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93C5D7-A91D-A433-F5F5-1CC4F98536DD}"/>
              </a:ext>
            </a:extLst>
          </p:cNvPr>
          <p:cNvSpPr>
            <a:spLocks noGrp="1"/>
          </p:cNvSpPr>
          <p:nvPr>
            <p:ph type="title"/>
          </p:nvPr>
        </p:nvSpPr>
        <p:spPr>
          <a:xfrm>
            <a:off x="838200" y="238120"/>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A green background with lines&#10;&#10;Description automatically generated">
            <a:extLst>
              <a:ext uri="{FF2B5EF4-FFF2-40B4-BE49-F238E27FC236}">
                <a16:creationId xmlns:a16="http://schemas.microsoft.com/office/drawing/2014/main" id="{EFC2E028-30DE-0080-52F0-088D253CA961}"/>
              </a:ext>
            </a:extLst>
          </p:cNvPr>
          <p:cNvPicPr>
            <a:picLocks noChangeAspect="1"/>
          </p:cNvPicPr>
          <p:nvPr userDrawn="1"/>
        </p:nvPicPr>
        <p:blipFill rotWithShape="1">
          <a:blip r:embed="rId35" cstate="email">
            <a:extLst>
              <a:ext uri="{28A0092B-C50C-407E-A947-70E740481C1C}">
                <a14:useLocalDpi xmlns:a14="http://schemas.microsoft.com/office/drawing/2010/main"/>
              </a:ext>
            </a:extLst>
          </a:blip>
          <a:srcRect/>
          <a:stretch/>
        </p:blipFill>
        <p:spPr>
          <a:xfrm>
            <a:off x="0" y="6339092"/>
            <a:ext cx="12192000" cy="518907"/>
          </a:xfrm>
          <a:prstGeom prst="rect">
            <a:avLst/>
          </a:prstGeom>
        </p:spPr>
      </p:pic>
      <p:sp>
        <p:nvSpPr>
          <p:cNvPr id="3" name="Text Placeholder 2">
            <a:extLst>
              <a:ext uri="{FF2B5EF4-FFF2-40B4-BE49-F238E27FC236}">
                <a16:creationId xmlns:a16="http://schemas.microsoft.com/office/drawing/2014/main" id="{D61A91A6-CADF-751A-04F8-5A5AB425C8E9}"/>
              </a:ext>
            </a:extLst>
          </p:cNvPr>
          <p:cNvSpPr>
            <a:spLocks noGrp="1"/>
          </p:cNvSpPr>
          <p:nvPr>
            <p:ph type="body" idx="1"/>
          </p:nvPr>
        </p:nvSpPr>
        <p:spPr>
          <a:xfrm>
            <a:off x="838200" y="157163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9C07B3D5-B554-11A5-8A64-622E2363C3C6}"/>
              </a:ext>
            </a:extLst>
          </p:cNvPr>
          <p:cNvSpPr/>
          <p:nvPr userDrawn="1"/>
        </p:nvSpPr>
        <p:spPr>
          <a:xfrm>
            <a:off x="-2" y="6281528"/>
            <a:ext cx="12192002" cy="87741"/>
          </a:xfrm>
          <a:prstGeom prst="rect">
            <a:avLst/>
          </a:prstGeom>
          <a:solidFill>
            <a:srgbClr val="C2B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background with lines&#10;&#10;Description automatically generated">
            <a:extLst>
              <a:ext uri="{FF2B5EF4-FFF2-40B4-BE49-F238E27FC236}">
                <a16:creationId xmlns:a16="http://schemas.microsoft.com/office/drawing/2014/main" id="{4812C7E2-708D-EC40-5630-FE8042375C79}"/>
              </a:ext>
            </a:extLst>
          </p:cNvPr>
          <p:cNvPicPr>
            <a:picLocks noChangeAspect="1"/>
          </p:cNvPicPr>
          <p:nvPr userDrawn="1"/>
        </p:nvPicPr>
        <p:blipFill rotWithShape="1">
          <a:blip r:embed="rId36" cstate="email">
            <a:extLst>
              <a:ext uri="{28A0092B-C50C-407E-A947-70E740481C1C}">
                <a14:useLocalDpi xmlns:a14="http://schemas.microsoft.com/office/drawing/2010/main"/>
              </a:ext>
            </a:extLst>
          </a:blip>
          <a:srcRect/>
          <a:stretch/>
        </p:blipFill>
        <p:spPr>
          <a:xfrm>
            <a:off x="0" y="0"/>
            <a:ext cx="12192000" cy="136525"/>
          </a:xfrm>
          <a:prstGeom prst="rect">
            <a:avLst/>
          </a:prstGeom>
        </p:spPr>
      </p:pic>
      <p:pic>
        <p:nvPicPr>
          <p:cNvPr id="8" name="Picture 7" descr="A green and white logo&#10;&#10;Description automatically generated">
            <a:extLst>
              <a:ext uri="{FF2B5EF4-FFF2-40B4-BE49-F238E27FC236}">
                <a16:creationId xmlns:a16="http://schemas.microsoft.com/office/drawing/2014/main" id="{5D81C5DC-2D0A-60B6-BBE0-DF6F0D54C86C}"/>
              </a:ext>
            </a:extLst>
          </p:cNvPr>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8610599" y="5789072"/>
            <a:ext cx="3233057" cy="972843"/>
          </a:xfrm>
          <a:prstGeom prst="rect">
            <a:avLst/>
          </a:prstGeom>
        </p:spPr>
      </p:pic>
    </p:spTree>
    <p:extLst>
      <p:ext uri="{BB962C8B-B14F-4D97-AF65-F5344CB8AC3E}">
        <p14:creationId xmlns:p14="http://schemas.microsoft.com/office/powerpoint/2010/main" val="355376041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2" r:id="rId3"/>
    <p:sldLayoutId id="2147483663" r:id="rId4"/>
    <p:sldLayoutId id="2147483682" r:id="rId5"/>
    <p:sldLayoutId id="2147483683" r:id="rId6"/>
    <p:sldLayoutId id="2147483684" r:id="rId7"/>
    <p:sldLayoutId id="2147483691" r:id="rId8"/>
    <p:sldLayoutId id="2147483707" r:id="rId9"/>
    <p:sldLayoutId id="2147483685" r:id="rId10"/>
    <p:sldLayoutId id="2147483664" r:id="rId11"/>
    <p:sldLayoutId id="2147483662" r:id="rId12"/>
    <p:sldLayoutId id="2147483655" r:id="rId13"/>
    <p:sldLayoutId id="2147483653" r:id="rId14"/>
    <p:sldLayoutId id="2147483656" r:id="rId15"/>
    <p:sldLayoutId id="2147483710" r:id="rId16"/>
    <p:sldLayoutId id="2147483723" r:id="rId17"/>
    <p:sldLayoutId id="2147483724"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41" r:id="rId29"/>
    <p:sldLayoutId id="2147483742" r:id="rId30"/>
    <p:sldLayoutId id="2147483743" r:id="rId31"/>
    <p:sldLayoutId id="2147483744" r:id="rId32"/>
    <p:sldLayoutId id="2147483745" r:id="rId33"/>
  </p:sldLayoutIdLst>
  <p:txStyles>
    <p:titleStyle>
      <a:lvl1pPr algn="l" defTabSz="914400" rtl="0" eaLnBrk="1" latinLnBrk="0" hangingPunct="1">
        <a:lnSpc>
          <a:spcPct val="90000"/>
        </a:lnSpc>
        <a:spcBef>
          <a:spcPct val="0"/>
        </a:spcBef>
        <a:buNone/>
        <a:defRPr sz="4400" u="none" kern="1200">
          <a:solidFill>
            <a:srgbClr val="6C724E"/>
          </a:solidFill>
          <a:latin typeface="Flood Std" panose="03090602040405060206" pitchFamily="66" charset="0"/>
          <a:ea typeface="Ebrima" panose="02000000000000000000" pitchFamily="2" charset="0"/>
          <a:cs typeface="Ebrima"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C724E"/>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724E"/>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724E"/>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724E"/>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724E"/>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34545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34.pn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2.png"/><Relationship Id="rId1" Type="http://schemas.openxmlformats.org/officeDocument/2006/relationships/slideLayout" Target="../slideLayouts/slideLayout33.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5658946-CBA3-8A73-23F5-AB8930E543C4}"/>
              </a:ext>
            </a:extLst>
          </p:cNvPr>
          <p:cNvSpPr>
            <a:spLocks noGrp="1"/>
          </p:cNvSpPr>
          <p:nvPr>
            <p:ph type="subTitle" idx="1"/>
          </p:nvPr>
        </p:nvSpPr>
        <p:spPr>
          <a:xfrm>
            <a:off x="730013" y="756327"/>
            <a:ext cx="10731974" cy="1505130"/>
          </a:xfrm>
        </p:spPr>
        <p:txBody>
          <a:bodyPr/>
          <a:lstStyle/>
          <a:p>
            <a:pPr>
              <a:lnSpc>
                <a:spcPts val="4100"/>
              </a:lnSpc>
            </a:pPr>
            <a:r>
              <a:rPr lang="en-US" dirty="0"/>
              <a:t>Welcome to the scouts </a:t>
            </a:r>
            <a:r>
              <a:rPr lang="en-US" dirty="0" err="1"/>
              <a:t>bsa</a:t>
            </a:r>
            <a:r>
              <a:rPr lang="en-US" dirty="0"/>
              <a:t> membership Break Out</a:t>
            </a:r>
          </a:p>
        </p:txBody>
      </p:sp>
      <p:sp>
        <p:nvSpPr>
          <p:cNvPr id="3" name="Text Placeholder 2">
            <a:extLst>
              <a:ext uri="{FF2B5EF4-FFF2-40B4-BE49-F238E27FC236}">
                <a16:creationId xmlns:a16="http://schemas.microsoft.com/office/drawing/2014/main" id="{EE777412-5D5D-7355-A6D3-0032FE5AB2B7}"/>
              </a:ext>
            </a:extLst>
          </p:cNvPr>
          <p:cNvSpPr>
            <a:spLocks noGrp="1"/>
          </p:cNvSpPr>
          <p:nvPr>
            <p:ph type="body" sz="quarter" idx="10"/>
          </p:nvPr>
        </p:nvSpPr>
        <p:spPr>
          <a:xfrm>
            <a:off x="1524000" y="2093042"/>
            <a:ext cx="9144000" cy="527304"/>
          </a:xfrm>
        </p:spPr>
        <p:txBody>
          <a:bodyPr/>
          <a:lstStyle/>
          <a:p>
            <a:r>
              <a:rPr lang="en-US" dirty="0"/>
              <a:t>Tyler Perkinson &amp; Jamie Ammons</a:t>
            </a:r>
          </a:p>
        </p:txBody>
      </p:sp>
      <p:sp>
        <p:nvSpPr>
          <p:cNvPr id="4" name="Text Placeholder 3">
            <a:extLst>
              <a:ext uri="{FF2B5EF4-FFF2-40B4-BE49-F238E27FC236}">
                <a16:creationId xmlns:a16="http://schemas.microsoft.com/office/drawing/2014/main" id="{5E3CAC38-40CE-7533-F26C-7B77E80B46A6}"/>
              </a:ext>
            </a:extLst>
          </p:cNvPr>
          <p:cNvSpPr>
            <a:spLocks noGrp="1"/>
          </p:cNvSpPr>
          <p:nvPr>
            <p:ph type="body" sz="quarter" idx="11"/>
          </p:nvPr>
        </p:nvSpPr>
        <p:spPr>
          <a:xfrm>
            <a:off x="1524000" y="2665533"/>
            <a:ext cx="9144000" cy="527304"/>
          </a:xfrm>
        </p:spPr>
        <p:txBody>
          <a:bodyPr/>
          <a:lstStyle/>
          <a:p>
            <a:r>
              <a:rPr lang="en-US" dirty="0"/>
              <a:t>Wake County Field Director and  Sandhills District Executive</a:t>
            </a:r>
          </a:p>
          <a:p>
            <a:endParaRPr lang="en-US" dirty="0"/>
          </a:p>
        </p:txBody>
      </p:sp>
    </p:spTree>
    <p:extLst>
      <p:ext uri="{BB962C8B-B14F-4D97-AF65-F5344CB8AC3E}">
        <p14:creationId xmlns:p14="http://schemas.microsoft.com/office/powerpoint/2010/main" val="2043259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441278" y="1018155"/>
            <a:ext cx="4946867"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rally itself</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7" name="Picture 6">
            <a:extLst>
              <a:ext uri="{FF2B5EF4-FFF2-40B4-BE49-F238E27FC236}">
                <a16:creationId xmlns:a16="http://schemas.microsoft.com/office/drawing/2014/main" id="{DBE8A979-69B3-0BFC-7D87-0ED1ABDA14D8}"/>
              </a:ext>
            </a:extLst>
          </p:cNvPr>
          <p:cNvPicPr>
            <a:picLocks noChangeAspect="1"/>
          </p:cNvPicPr>
          <p:nvPr/>
        </p:nvPicPr>
        <p:blipFill>
          <a:blip r:embed="rId2"/>
          <a:stretch>
            <a:fillRect/>
          </a:stretch>
        </p:blipFill>
        <p:spPr>
          <a:xfrm>
            <a:off x="2817378" y="1766917"/>
            <a:ext cx="6228633" cy="3724468"/>
          </a:xfrm>
          <a:prstGeom prst="rect">
            <a:avLst/>
          </a:prstGeom>
        </p:spPr>
      </p:pic>
    </p:spTree>
    <p:extLst>
      <p:ext uri="{BB962C8B-B14F-4D97-AF65-F5344CB8AC3E}">
        <p14:creationId xmlns:p14="http://schemas.microsoft.com/office/powerpoint/2010/main" val="123677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441278" y="1082163"/>
            <a:ext cx="4946867"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rally itself</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3" name="Picture 2">
            <a:extLst>
              <a:ext uri="{FF2B5EF4-FFF2-40B4-BE49-F238E27FC236}">
                <a16:creationId xmlns:a16="http://schemas.microsoft.com/office/drawing/2014/main" id="{77D8C0CA-CBF4-D493-1D39-803EACC62EF5}"/>
              </a:ext>
            </a:extLst>
          </p:cNvPr>
          <p:cNvPicPr>
            <a:picLocks noChangeAspect="1"/>
          </p:cNvPicPr>
          <p:nvPr/>
        </p:nvPicPr>
        <p:blipFill>
          <a:blip r:embed="rId2"/>
          <a:stretch>
            <a:fillRect/>
          </a:stretch>
        </p:blipFill>
        <p:spPr>
          <a:xfrm>
            <a:off x="1993074" y="2021502"/>
            <a:ext cx="7951026" cy="3483758"/>
          </a:xfrm>
          <a:prstGeom prst="rect">
            <a:avLst/>
          </a:prstGeom>
        </p:spPr>
      </p:pic>
    </p:spTree>
    <p:extLst>
      <p:ext uri="{BB962C8B-B14F-4D97-AF65-F5344CB8AC3E}">
        <p14:creationId xmlns:p14="http://schemas.microsoft.com/office/powerpoint/2010/main" val="3508534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477854" y="1420491"/>
            <a:ext cx="4946867"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rally itself</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4" name="Picture 3">
            <a:extLst>
              <a:ext uri="{FF2B5EF4-FFF2-40B4-BE49-F238E27FC236}">
                <a16:creationId xmlns:a16="http://schemas.microsoft.com/office/drawing/2014/main" id="{95B97D73-DB4A-D0CF-F32F-9BA06E6F23E6}"/>
              </a:ext>
            </a:extLst>
          </p:cNvPr>
          <p:cNvPicPr>
            <a:picLocks noChangeAspect="1"/>
          </p:cNvPicPr>
          <p:nvPr/>
        </p:nvPicPr>
        <p:blipFill>
          <a:blip r:embed="rId2"/>
          <a:stretch>
            <a:fillRect/>
          </a:stretch>
        </p:blipFill>
        <p:spPr>
          <a:xfrm>
            <a:off x="2096492" y="2398114"/>
            <a:ext cx="8334315" cy="2319991"/>
          </a:xfrm>
          <a:prstGeom prst="rect">
            <a:avLst/>
          </a:prstGeom>
        </p:spPr>
      </p:pic>
    </p:spTree>
    <p:extLst>
      <p:ext uri="{BB962C8B-B14F-4D97-AF65-F5344CB8AC3E}">
        <p14:creationId xmlns:p14="http://schemas.microsoft.com/office/powerpoint/2010/main" val="3832180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624158" y="1215315"/>
            <a:ext cx="4946867"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rally itself</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5" name="Picture 4">
            <a:extLst>
              <a:ext uri="{FF2B5EF4-FFF2-40B4-BE49-F238E27FC236}">
                <a16:creationId xmlns:a16="http://schemas.microsoft.com/office/drawing/2014/main" id="{89E79A51-F037-D8DF-10B6-14AC3A5AEFBA}"/>
              </a:ext>
            </a:extLst>
          </p:cNvPr>
          <p:cNvPicPr>
            <a:picLocks noChangeAspect="1"/>
          </p:cNvPicPr>
          <p:nvPr/>
        </p:nvPicPr>
        <p:blipFill>
          <a:blip r:embed="rId2"/>
          <a:stretch>
            <a:fillRect/>
          </a:stretch>
        </p:blipFill>
        <p:spPr>
          <a:xfrm>
            <a:off x="2444750" y="2431296"/>
            <a:ext cx="7620000" cy="2598258"/>
          </a:xfrm>
          <a:prstGeom prst="rect">
            <a:avLst/>
          </a:prstGeom>
        </p:spPr>
      </p:pic>
      <p:pic>
        <p:nvPicPr>
          <p:cNvPr id="3" name="Picture 2">
            <a:extLst>
              <a:ext uri="{FF2B5EF4-FFF2-40B4-BE49-F238E27FC236}">
                <a16:creationId xmlns:a16="http://schemas.microsoft.com/office/drawing/2014/main" id="{9259BF91-D9A6-D28D-985C-E3D11774A40D}"/>
              </a:ext>
            </a:extLst>
          </p:cNvPr>
          <p:cNvPicPr>
            <a:picLocks noChangeAspect="1"/>
          </p:cNvPicPr>
          <p:nvPr/>
        </p:nvPicPr>
        <p:blipFill>
          <a:blip r:embed="rId3"/>
          <a:stretch>
            <a:fillRect/>
          </a:stretch>
        </p:blipFill>
        <p:spPr>
          <a:xfrm>
            <a:off x="2098630" y="2111196"/>
            <a:ext cx="2469971" cy="438221"/>
          </a:xfrm>
          <a:prstGeom prst="rect">
            <a:avLst/>
          </a:prstGeom>
        </p:spPr>
      </p:pic>
    </p:spTree>
    <p:extLst>
      <p:ext uri="{BB962C8B-B14F-4D97-AF65-F5344CB8AC3E}">
        <p14:creationId xmlns:p14="http://schemas.microsoft.com/office/powerpoint/2010/main" val="2332691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624158" y="1438779"/>
            <a:ext cx="4946867"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rally itself</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sp>
        <p:nvSpPr>
          <p:cNvPr id="14" name="Rectangle 13">
            <a:extLst>
              <a:ext uri="{FF2B5EF4-FFF2-40B4-BE49-F238E27FC236}">
                <a16:creationId xmlns:a16="http://schemas.microsoft.com/office/drawing/2014/main" id="{2651638A-BABC-5542-8D66-CE15BB024548}"/>
              </a:ext>
            </a:extLst>
          </p:cNvPr>
          <p:cNvSpPr>
            <a:spLocks noChangeArrowheads="1"/>
          </p:cNvSpPr>
          <p:nvPr/>
        </p:nvSpPr>
        <p:spPr bwMode="auto">
          <a:xfrm>
            <a:off x="2330196" y="2198788"/>
            <a:ext cx="9061450" cy="226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dirty="0">
              <a:latin typeface="Calibri" panose="020F0502020204030204" pitchFamily="34" charset="0"/>
            </a:endParaRPr>
          </a:p>
          <a:p>
            <a:pPr marL="342900" indent="-342900">
              <a:buFont typeface="Arial" panose="020B0604020202020204" pitchFamily="34" charset="0"/>
              <a:buChar char="•"/>
            </a:pPr>
            <a:r>
              <a:rPr lang="en-US" altLang="en-US" sz="2200" dirty="0">
                <a:latin typeface="Helvetica" pitchFamily="2" charset="0"/>
              </a:rPr>
              <a:t>Tomorrow’s meeting</a:t>
            </a:r>
          </a:p>
          <a:p>
            <a:pPr marL="800100" lvl="1" indent="-342900">
              <a:buFont typeface="Arial" panose="020B0604020202020204" pitchFamily="34" charset="0"/>
              <a:buChar char="•"/>
            </a:pPr>
            <a:r>
              <a:rPr lang="en-US" altLang="en-US" sz="2100" dirty="0">
                <a:latin typeface="Helvetica" pitchFamily="2" charset="0"/>
              </a:rPr>
              <a:t>Time, location, bring a parent</a:t>
            </a:r>
          </a:p>
          <a:p>
            <a:pPr marL="342900" indent="-342900">
              <a:buFont typeface="Arial" panose="020B0604020202020204" pitchFamily="34" charset="0"/>
              <a:buChar char="•"/>
            </a:pPr>
            <a:r>
              <a:rPr lang="en-US" altLang="en-US" sz="2100" dirty="0">
                <a:latin typeface="Helvetica" pitchFamily="2" charset="0"/>
              </a:rPr>
              <a:t>Who thinks they are tough and wants to test their strength</a:t>
            </a:r>
          </a:p>
          <a:p>
            <a:pPr marL="800100" lvl="1" indent="-342900">
              <a:buFont typeface="Arial" panose="020B0604020202020204" pitchFamily="34" charset="0"/>
              <a:buChar char="•"/>
            </a:pPr>
            <a:r>
              <a:rPr lang="en-US" altLang="en-US" sz="2100" dirty="0">
                <a:latin typeface="Helvetica" pitchFamily="2" charset="0"/>
              </a:rPr>
              <a:t>Pick a volunteer to try to start a fire using the fire starter</a:t>
            </a:r>
          </a:p>
          <a:p>
            <a:pPr marL="800100" lvl="1" indent="-342900">
              <a:buFont typeface="Arial" panose="020B0604020202020204" pitchFamily="34" charset="0"/>
              <a:buChar char="•"/>
            </a:pPr>
            <a:r>
              <a:rPr lang="en-US" altLang="en-US" sz="2100" dirty="0">
                <a:latin typeface="Helvetica" pitchFamily="2" charset="0"/>
              </a:rPr>
              <a:t>Show after the volunteer</a:t>
            </a:r>
          </a:p>
          <a:p>
            <a:pPr marL="342900" indent="-342900">
              <a:buFont typeface="Arial" panose="020B0604020202020204" pitchFamily="34" charset="0"/>
              <a:buChar char="•"/>
            </a:pPr>
            <a:r>
              <a:rPr lang="en-US" altLang="en-US" sz="2100" dirty="0">
                <a:latin typeface="Helvetica" pitchFamily="2" charset="0"/>
              </a:rPr>
              <a:t>Give out flyers to take home…</a:t>
            </a:r>
          </a:p>
        </p:txBody>
      </p:sp>
    </p:spTree>
    <p:extLst>
      <p:ext uri="{BB962C8B-B14F-4D97-AF65-F5344CB8AC3E}">
        <p14:creationId xmlns:p14="http://schemas.microsoft.com/office/powerpoint/2010/main" val="2568420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4132260" y="517617"/>
            <a:ext cx="3483863" cy="769441"/>
          </a:xfrm>
          <a:prstGeom prst="rect">
            <a:avLst/>
          </a:prstGeom>
          <a:noFill/>
        </p:spPr>
        <p:txBody>
          <a:bodyPr wrap="squar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Flyer</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2" name="Picture 1">
            <a:extLst>
              <a:ext uri="{FF2B5EF4-FFF2-40B4-BE49-F238E27FC236}">
                <a16:creationId xmlns:a16="http://schemas.microsoft.com/office/drawing/2014/main" id="{03EBBDD7-BC1C-B048-AAB0-6DF8CC4F4F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82910">
            <a:off x="1619105" y="1377044"/>
            <a:ext cx="3303731" cy="4341685"/>
          </a:xfrm>
          <a:prstGeom prst="rect">
            <a:avLst/>
          </a:prstGeom>
          <a:ln w="38100">
            <a:solidFill>
              <a:schemeClr val="tx1"/>
            </a:solidFill>
          </a:ln>
        </p:spPr>
      </p:pic>
      <p:pic>
        <p:nvPicPr>
          <p:cNvPr id="3" name="Picture 2">
            <a:extLst>
              <a:ext uri="{FF2B5EF4-FFF2-40B4-BE49-F238E27FC236}">
                <a16:creationId xmlns:a16="http://schemas.microsoft.com/office/drawing/2014/main" id="{D985C9C4-A581-844D-BA64-D9393ACCE9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21196870">
            <a:off x="7253270" y="1195054"/>
            <a:ext cx="3394686" cy="4340136"/>
          </a:xfrm>
          <a:prstGeom prst="rect">
            <a:avLst/>
          </a:prstGeom>
          <a:ln w="38100">
            <a:solidFill>
              <a:schemeClr val="tx1"/>
            </a:solidFill>
          </a:ln>
        </p:spPr>
      </p:pic>
      <p:sp>
        <p:nvSpPr>
          <p:cNvPr id="4" name="Donut 3">
            <a:extLst>
              <a:ext uri="{FF2B5EF4-FFF2-40B4-BE49-F238E27FC236}">
                <a16:creationId xmlns:a16="http://schemas.microsoft.com/office/drawing/2014/main" id="{B3766C38-5AED-7F4F-B798-2594B845D9D0}"/>
              </a:ext>
            </a:extLst>
          </p:cNvPr>
          <p:cNvSpPr/>
          <p:nvPr/>
        </p:nvSpPr>
        <p:spPr>
          <a:xfrm>
            <a:off x="3939257" y="5010347"/>
            <a:ext cx="997254" cy="889174"/>
          </a:xfrm>
          <a:prstGeom prst="donut">
            <a:avLst>
              <a:gd name="adj" fmla="val 8862"/>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Right Arrow 4">
            <a:extLst>
              <a:ext uri="{FF2B5EF4-FFF2-40B4-BE49-F238E27FC236}">
                <a16:creationId xmlns:a16="http://schemas.microsoft.com/office/drawing/2014/main" id="{D4E0DD92-CF95-2F45-98A6-C848B26A986D}"/>
              </a:ext>
            </a:extLst>
          </p:cNvPr>
          <p:cNvSpPr/>
          <p:nvPr/>
        </p:nvSpPr>
        <p:spPr>
          <a:xfrm rot="7264852">
            <a:off x="4699660" y="4691781"/>
            <a:ext cx="576222" cy="231915"/>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3F2E694-A3E0-B94C-B431-6EBAFD078827}"/>
              </a:ext>
            </a:extLst>
          </p:cNvPr>
          <p:cNvSpPr txBox="1"/>
          <p:nvPr/>
        </p:nvSpPr>
        <p:spPr>
          <a:xfrm>
            <a:off x="5284053" y="2702024"/>
            <a:ext cx="1748861" cy="2031325"/>
          </a:xfrm>
          <a:prstGeom prst="rect">
            <a:avLst/>
          </a:prstGeom>
          <a:noFill/>
          <a:ln w="31750">
            <a:solidFill>
              <a:schemeClr val="tx2"/>
            </a:solidFill>
          </a:ln>
        </p:spPr>
        <p:txBody>
          <a:bodyPr wrap="square" rtlCol="0">
            <a:spAutoFit/>
          </a:bodyPr>
          <a:lstStyle/>
          <a:p>
            <a:r>
              <a:rPr lang="en-US"/>
              <a:t>Takes middle schooler or parent to website to gain more information and register online</a:t>
            </a:r>
          </a:p>
        </p:txBody>
      </p:sp>
      <p:pic>
        <p:nvPicPr>
          <p:cNvPr id="7" name="Picture 6" descr="Logo&#10;&#10;Description automatically generated">
            <a:extLst>
              <a:ext uri="{FF2B5EF4-FFF2-40B4-BE49-F238E27FC236}">
                <a16:creationId xmlns:a16="http://schemas.microsoft.com/office/drawing/2014/main" id="{56E430EE-D475-DC38-9BD9-39861570C8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05920">
            <a:off x="9150349" y="2465402"/>
            <a:ext cx="410247" cy="304871"/>
          </a:xfrm>
          <a:prstGeom prst="rect">
            <a:avLst/>
          </a:prstGeom>
        </p:spPr>
      </p:pic>
      <p:pic>
        <p:nvPicPr>
          <p:cNvPr id="8" name="Picture 7" descr="A cartoon bear holding two poles&#10;&#10;Description automatically generated">
            <a:extLst>
              <a:ext uri="{FF2B5EF4-FFF2-40B4-BE49-F238E27FC236}">
                <a16:creationId xmlns:a16="http://schemas.microsoft.com/office/drawing/2014/main" id="{148E5CC1-22AE-B2A7-831F-377408295310}"/>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rot="21254839">
            <a:off x="9743235" y="2336391"/>
            <a:ext cx="448723" cy="348899"/>
          </a:xfrm>
          <a:prstGeom prst="rect">
            <a:avLst/>
          </a:prstGeom>
        </p:spPr>
      </p:pic>
    </p:spTree>
    <p:extLst>
      <p:ext uri="{BB962C8B-B14F-4D97-AF65-F5344CB8AC3E}">
        <p14:creationId xmlns:p14="http://schemas.microsoft.com/office/powerpoint/2010/main" val="274508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a:extLst>
              <a:ext uri="{FF2B5EF4-FFF2-40B4-BE49-F238E27FC236}">
                <a16:creationId xmlns:a16="http://schemas.microsoft.com/office/drawing/2014/main" id="{DC70A9DF-A008-234B-863A-E86249F51F0D}"/>
              </a:ext>
            </a:extLst>
          </p:cNvPr>
          <p:cNvSpPr>
            <a:spLocks noGrp="1"/>
          </p:cNvSpPr>
          <p:nvPr>
            <p:ph type="title" idx="4294967295"/>
          </p:nvPr>
        </p:nvSpPr>
        <p:spPr>
          <a:xfrm>
            <a:off x="4133088" y="5078857"/>
            <a:ext cx="7367588" cy="1733550"/>
          </a:xfrm>
        </p:spPr>
        <p:txBody>
          <a:bodyPr/>
          <a:lstStyle/>
          <a:p>
            <a:pPr eaLnBrk="1" hangingPunct="1"/>
            <a:r>
              <a:rPr lang="en-US" altLang="en-US" sz="2000" dirty="0">
                <a:solidFill>
                  <a:srgbClr val="6C724E"/>
                </a:solidFill>
                <a:latin typeface="Helvetica" pitchFamily="2" charset="0"/>
                <a:ea typeface="ＭＳ Ｐゴシック" panose="020B0600070205080204" pitchFamily="34" charset="-128"/>
              </a:rPr>
              <a:t>www.JoinScoutsFL.com</a:t>
            </a:r>
          </a:p>
        </p:txBody>
      </p:sp>
      <p:sp>
        <p:nvSpPr>
          <p:cNvPr id="10" name="Rectangle 9">
            <a:extLst>
              <a:ext uri="{FF2B5EF4-FFF2-40B4-BE49-F238E27FC236}">
                <a16:creationId xmlns:a16="http://schemas.microsoft.com/office/drawing/2014/main" id="{7BD3D870-89D1-974B-9F3E-0ED083829831}"/>
              </a:ext>
            </a:extLst>
          </p:cNvPr>
          <p:cNvSpPr/>
          <p:nvPr/>
        </p:nvSpPr>
        <p:spPr>
          <a:xfrm>
            <a:off x="1250152" y="2715768"/>
            <a:ext cx="2436500"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Website</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7" name="Picture 6">
            <a:extLst>
              <a:ext uri="{FF2B5EF4-FFF2-40B4-BE49-F238E27FC236}">
                <a16:creationId xmlns:a16="http://schemas.microsoft.com/office/drawing/2014/main" id="{A5E0DEDF-FC79-E846-8BB1-F71DE17451A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234948" y="483888"/>
            <a:ext cx="6180103" cy="5177115"/>
          </a:xfrm>
          <a:prstGeom prst="rect">
            <a:avLst/>
          </a:prstGeom>
          <a:ln w="38100">
            <a:solidFill>
              <a:schemeClr val="tx1"/>
            </a:solidFill>
          </a:ln>
        </p:spPr>
      </p:pic>
    </p:spTree>
    <p:extLst>
      <p:ext uri="{BB962C8B-B14F-4D97-AF65-F5344CB8AC3E}">
        <p14:creationId xmlns:p14="http://schemas.microsoft.com/office/powerpoint/2010/main" val="2897426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5658946-CBA3-8A73-23F5-AB8930E543C4}"/>
              </a:ext>
            </a:extLst>
          </p:cNvPr>
          <p:cNvSpPr>
            <a:spLocks noGrp="1"/>
          </p:cNvSpPr>
          <p:nvPr>
            <p:ph type="subTitle" idx="1"/>
          </p:nvPr>
        </p:nvSpPr>
        <p:spPr>
          <a:xfrm>
            <a:off x="269480" y="789143"/>
            <a:ext cx="11659385" cy="862695"/>
          </a:xfrm>
        </p:spPr>
        <p:txBody>
          <a:bodyPr/>
          <a:lstStyle/>
          <a:p>
            <a:r>
              <a:rPr lang="en-US" sz="5400" dirty="0"/>
              <a:t>Night of Round-Up</a:t>
            </a:r>
          </a:p>
        </p:txBody>
      </p:sp>
      <p:sp>
        <p:nvSpPr>
          <p:cNvPr id="3" name="Text Placeholder 2">
            <a:extLst>
              <a:ext uri="{FF2B5EF4-FFF2-40B4-BE49-F238E27FC236}">
                <a16:creationId xmlns:a16="http://schemas.microsoft.com/office/drawing/2014/main" id="{EE777412-5D5D-7355-A6D3-0032FE5AB2B7}"/>
              </a:ext>
            </a:extLst>
          </p:cNvPr>
          <p:cNvSpPr>
            <a:spLocks noGrp="1"/>
          </p:cNvSpPr>
          <p:nvPr>
            <p:ph type="body" sz="quarter" idx="10"/>
          </p:nvPr>
        </p:nvSpPr>
        <p:spPr>
          <a:xfrm>
            <a:off x="1524000" y="1855409"/>
            <a:ext cx="9144000" cy="527304"/>
          </a:xfrm>
        </p:spPr>
        <p:txBody>
          <a:bodyPr/>
          <a:lstStyle/>
          <a:p>
            <a:r>
              <a:rPr lang="en-US" dirty="0"/>
              <a:t>Jamie Ammons</a:t>
            </a:r>
          </a:p>
        </p:txBody>
      </p:sp>
      <p:sp>
        <p:nvSpPr>
          <p:cNvPr id="4" name="Text Placeholder 3">
            <a:extLst>
              <a:ext uri="{FF2B5EF4-FFF2-40B4-BE49-F238E27FC236}">
                <a16:creationId xmlns:a16="http://schemas.microsoft.com/office/drawing/2014/main" id="{5E3CAC38-40CE-7533-F26C-7B77E80B46A6}"/>
              </a:ext>
            </a:extLst>
          </p:cNvPr>
          <p:cNvSpPr>
            <a:spLocks noGrp="1"/>
          </p:cNvSpPr>
          <p:nvPr>
            <p:ph type="body" sz="quarter" idx="11"/>
          </p:nvPr>
        </p:nvSpPr>
        <p:spPr>
          <a:xfrm>
            <a:off x="1524000" y="2458615"/>
            <a:ext cx="9144000" cy="1000865"/>
          </a:xfrm>
        </p:spPr>
        <p:txBody>
          <a:bodyPr/>
          <a:lstStyle/>
          <a:p>
            <a:r>
              <a:rPr lang="en-US" dirty="0"/>
              <a:t>District Executive, Sandhills District</a:t>
            </a:r>
          </a:p>
        </p:txBody>
      </p:sp>
    </p:spTree>
    <p:extLst>
      <p:ext uri="{BB962C8B-B14F-4D97-AF65-F5344CB8AC3E}">
        <p14:creationId xmlns:p14="http://schemas.microsoft.com/office/powerpoint/2010/main" val="963721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1" name="Picture 2" descr="mage result for steps of a process">
            <a:extLst>
              <a:ext uri="{FF2B5EF4-FFF2-40B4-BE49-F238E27FC236}">
                <a16:creationId xmlns:a16="http://schemas.microsoft.com/office/drawing/2014/main" id="{237B25D9-6D3C-A647-B80E-2704D11240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2988" y="2284160"/>
            <a:ext cx="5022850"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DE3C0855-73CB-724C-B024-1E709CFA1488}"/>
              </a:ext>
            </a:extLst>
          </p:cNvPr>
          <p:cNvSpPr/>
          <p:nvPr/>
        </p:nvSpPr>
        <p:spPr>
          <a:xfrm>
            <a:off x="1251958" y="1331341"/>
            <a:ext cx="9675122" cy="769441"/>
          </a:xfrm>
          <a:prstGeom prst="rect">
            <a:avLst/>
          </a:prstGeom>
          <a:noFill/>
        </p:spPr>
        <p:txBody>
          <a:bodyPr wrap="squar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School Night Mechanics</a:t>
            </a:r>
          </a:p>
        </p:txBody>
      </p:sp>
      <p:pic>
        <p:nvPicPr>
          <p:cNvPr id="23563" name="Picture 14" descr="mage result for boy scouts of america">
            <a:extLst>
              <a:ext uri="{FF2B5EF4-FFF2-40B4-BE49-F238E27FC236}">
                <a16:creationId xmlns:a16="http://schemas.microsoft.com/office/drawing/2014/main" id="{2137BC31-9F98-C247-AC22-1C66F6234BD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121151" y="2411160"/>
            <a:ext cx="3016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4" descr="mage result for boy scouts of america">
            <a:extLst>
              <a:ext uri="{FF2B5EF4-FFF2-40B4-BE49-F238E27FC236}">
                <a16:creationId xmlns:a16="http://schemas.microsoft.com/office/drawing/2014/main" id="{D5E3B2FD-36F9-5545-ADCF-C580B691A0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121151" y="4346322"/>
            <a:ext cx="3016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4" descr="mage result for boy scouts of america">
            <a:extLst>
              <a:ext uri="{FF2B5EF4-FFF2-40B4-BE49-F238E27FC236}">
                <a16:creationId xmlns:a16="http://schemas.microsoft.com/office/drawing/2014/main" id="{C5A6B1DB-5DA9-D64E-86AE-E272719A47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121151" y="3377947"/>
            <a:ext cx="3016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4" descr="mage result for boy scouts of america">
            <a:extLst>
              <a:ext uri="{FF2B5EF4-FFF2-40B4-BE49-F238E27FC236}">
                <a16:creationId xmlns:a16="http://schemas.microsoft.com/office/drawing/2014/main" id="{E6693DBC-D724-CA40-943F-14AFDB960E2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214939" y="3336672"/>
            <a:ext cx="30003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4" descr="mage result for boy scouts of america">
            <a:extLst>
              <a:ext uri="{FF2B5EF4-FFF2-40B4-BE49-F238E27FC236}">
                <a16:creationId xmlns:a16="http://schemas.microsoft.com/office/drawing/2014/main" id="{0E63638A-E3F5-F442-A629-18D9BF998E2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240339" y="4320921"/>
            <a:ext cx="2254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14" descr="mage result for boy scouts of america">
            <a:extLst>
              <a:ext uri="{FF2B5EF4-FFF2-40B4-BE49-F238E27FC236}">
                <a16:creationId xmlns:a16="http://schemas.microsoft.com/office/drawing/2014/main" id="{08D19F16-AC0A-E540-92B8-73BF462F72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211889" y="3336672"/>
            <a:ext cx="3016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A096A2-955C-2B42-8F55-4701CE0F2C28}"/>
              </a:ext>
            </a:extLst>
          </p:cNvPr>
          <p:cNvSpPr/>
          <p:nvPr/>
        </p:nvSpPr>
        <p:spPr>
          <a:xfrm>
            <a:off x="3645492" y="1315844"/>
            <a:ext cx="4480393" cy="769441"/>
          </a:xfrm>
          <a:prstGeom prst="rect">
            <a:avLst/>
          </a:prstGeom>
          <a:noFill/>
        </p:spPr>
        <p:txBody>
          <a:bodyPr wrap="none">
            <a:spAutoFit/>
          </a:bodyPr>
          <a:lstStyle/>
          <a:p>
            <a:pPr algn="ctr" eaLnBrk="1" hangingPunct="1">
              <a:defRPr/>
            </a:pPr>
            <a:r>
              <a:rPr lang="en-US" sz="4400" dirty="0">
                <a:ln w="0"/>
                <a:solidFill>
                  <a:srgbClr val="6C724E"/>
                </a:solidFill>
                <a:latin typeface="Flood Std" panose="03090602040405060206" pitchFamily="66" charset="0"/>
                <a:ea typeface="ＭＳ Ｐゴシック" charset="-128"/>
              </a:rPr>
              <a:t>Items to Bring</a:t>
            </a:r>
          </a:p>
        </p:txBody>
      </p:sp>
      <p:sp>
        <p:nvSpPr>
          <p:cNvPr id="2" name="Rectangle 1">
            <a:extLst>
              <a:ext uri="{FF2B5EF4-FFF2-40B4-BE49-F238E27FC236}">
                <a16:creationId xmlns:a16="http://schemas.microsoft.com/office/drawing/2014/main" id="{6EFCB432-B88E-E44C-B40D-2A89CB816A83}"/>
              </a:ext>
            </a:extLst>
          </p:cNvPr>
          <p:cNvSpPr>
            <a:spLocks noChangeArrowheads="1"/>
          </p:cNvSpPr>
          <p:nvPr/>
        </p:nvSpPr>
        <p:spPr bwMode="auto">
          <a:xfrm>
            <a:off x="2389323" y="2109449"/>
            <a:ext cx="854721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ct val="0"/>
              </a:spcBef>
              <a:spcAft>
                <a:spcPct val="0"/>
              </a:spcAft>
              <a:buFont typeface="Arial" panose="020B0604020202020204" pitchFamily="34" charset="0"/>
              <a:buChar char="•"/>
            </a:pPr>
            <a:r>
              <a:rPr lang="en-US" altLang="en-US" sz="2000" dirty="0">
                <a:latin typeface="Franklin Gothic Book" panose="020B0503020102020204" pitchFamily="34" charset="0"/>
              </a:rPr>
              <a:t>2 Presenters (One District Executive, One Lead Volunteer </a:t>
            </a:r>
          </a:p>
          <a:p>
            <a:pPr eaLnBrk="0" fontAlgn="base" hangingPunct="0">
              <a:spcBef>
                <a:spcPct val="0"/>
              </a:spcBef>
              <a:spcAft>
                <a:spcPct val="0"/>
              </a:spcAft>
            </a:pPr>
            <a:r>
              <a:rPr lang="en-US" altLang="en-US" sz="2000" dirty="0">
                <a:latin typeface="Franklin Gothic Book" panose="020B0503020102020204" pitchFamily="34" charset="0"/>
              </a:rPr>
              <a:t>    from District Membership Team) </a:t>
            </a:r>
          </a:p>
          <a:p>
            <a:pPr marL="342900" indent="-342900" eaLnBrk="0" fontAlgn="base" hangingPunct="0">
              <a:spcBef>
                <a:spcPct val="0"/>
              </a:spcBef>
              <a:spcAft>
                <a:spcPct val="0"/>
              </a:spcAft>
              <a:buFont typeface="Arial" panose="020B0604020202020204" pitchFamily="34" charset="0"/>
              <a:buChar char="•"/>
            </a:pPr>
            <a:r>
              <a:rPr lang="en-US" altLang="en-US" sz="2000" dirty="0">
                <a:latin typeface="Franklin Gothic Book" panose="020B0503020102020204" pitchFamily="34" charset="0"/>
              </a:rPr>
              <a:t>Junior Leaders (SPL’s and ASPL’s) and Adult Leaders from </a:t>
            </a:r>
          </a:p>
          <a:p>
            <a:pPr eaLnBrk="0" fontAlgn="base" hangingPunct="0">
              <a:spcBef>
                <a:spcPct val="0"/>
              </a:spcBef>
              <a:spcAft>
                <a:spcPct val="0"/>
              </a:spcAft>
            </a:pPr>
            <a:r>
              <a:rPr lang="en-US" altLang="en-US" sz="2000" dirty="0">
                <a:latin typeface="Franklin Gothic Book" panose="020B0503020102020204" pitchFamily="34" charset="0"/>
              </a:rPr>
              <a:t>     Area Troops</a:t>
            </a:r>
          </a:p>
          <a:p>
            <a:pPr marL="342900" indent="-342900">
              <a:buFont typeface="Arial" panose="020B0604020202020204" pitchFamily="34" charset="0"/>
              <a:buChar char="•"/>
            </a:pPr>
            <a:r>
              <a:rPr lang="en-US" altLang="en-US" sz="2000" dirty="0">
                <a:latin typeface="Franklin Gothic Book" panose="020B0503020102020204" pitchFamily="34" charset="0"/>
              </a:rPr>
              <a:t>Each Troop will setup a Display Board to highlight their strengths </a:t>
            </a:r>
          </a:p>
          <a:p>
            <a:pPr marL="342900" indent="-342900" eaLnBrk="0" fontAlgn="base" hangingPunct="0">
              <a:spcBef>
                <a:spcPct val="0"/>
              </a:spcBef>
              <a:spcAft>
                <a:spcPct val="0"/>
              </a:spcAft>
              <a:buFont typeface="Arial" panose="020B0604020202020204" pitchFamily="34" charset="0"/>
              <a:buChar char="•"/>
            </a:pPr>
            <a:r>
              <a:rPr lang="en-US" altLang="en-US" sz="2000" dirty="0">
                <a:latin typeface="Franklin Gothic Book" panose="020B0503020102020204" pitchFamily="34" charset="0"/>
              </a:rPr>
              <a:t>Youth Applications </a:t>
            </a:r>
          </a:p>
          <a:p>
            <a:pPr marL="342900" indent="-342900" eaLnBrk="0" fontAlgn="base" hangingPunct="0">
              <a:spcBef>
                <a:spcPct val="0"/>
              </a:spcBef>
              <a:spcAft>
                <a:spcPct val="0"/>
              </a:spcAft>
              <a:buFont typeface="Arial" panose="020B0604020202020204" pitchFamily="34" charset="0"/>
              <a:buChar char="•"/>
            </a:pPr>
            <a:r>
              <a:rPr lang="en-US" altLang="en-US" sz="2000" dirty="0">
                <a:latin typeface="Franklin Gothic Book" panose="020B0503020102020204" pitchFamily="34" charset="0"/>
              </a:rPr>
              <a:t>Change for registration fee </a:t>
            </a:r>
          </a:p>
          <a:p>
            <a:pPr marL="342900" indent="-342900" eaLnBrk="0" fontAlgn="base" hangingPunct="0">
              <a:spcBef>
                <a:spcPct val="0"/>
              </a:spcBef>
              <a:spcAft>
                <a:spcPct val="0"/>
              </a:spcAft>
              <a:buFont typeface="Arial" panose="020B0604020202020204" pitchFamily="34" charset="0"/>
              <a:buChar char="•"/>
            </a:pPr>
            <a:r>
              <a:rPr lang="en-US" altLang="en-US" sz="2000" dirty="0">
                <a:latin typeface="Franklin Gothic Book" panose="020B0503020102020204" pitchFamily="34" charset="0"/>
              </a:rPr>
              <a:t>Popcorn Family Guides </a:t>
            </a:r>
          </a:p>
          <a:p>
            <a:pPr eaLnBrk="0" fontAlgn="base" hangingPunct="0">
              <a:spcBef>
                <a:spcPct val="0"/>
              </a:spcBef>
              <a:spcAft>
                <a:spcPct val="0"/>
              </a:spcAft>
            </a:pPr>
            <a:r>
              <a:rPr lang="en-US" altLang="en-US" sz="2000" dirty="0">
                <a:latin typeface="Franklin Gothic Book" panose="020B0503020102020204" pitchFamily="34" charset="0"/>
              </a:rPr>
              <a:t> </a:t>
            </a:r>
          </a:p>
        </p:txBody>
      </p:sp>
    </p:spTree>
    <p:extLst>
      <p:ext uri="{BB962C8B-B14F-4D97-AF65-F5344CB8AC3E}">
        <p14:creationId xmlns:p14="http://schemas.microsoft.com/office/powerpoint/2010/main" val="143432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3FBCE8-DF4D-C957-7833-2BE73395BD14}"/>
              </a:ext>
            </a:extLst>
          </p:cNvPr>
          <p:cNvSpPr>
            <a:spLocks noGrp="1"/>
          </p:cNvSpPr>
          <p:nvPr>
            <p:ph type="title"/>
          </p:nvPr>
        </p:nvSpPr>
        <p:spPr>
          <a:xfrm>
            <a:off x="6658147" y="697052"/>
            <a:ext cx="5181600" cy="1122329"/>
          </a:xfrm>
        </p:spPr>
        <p:txBody>
          <a:bodyPr>
            <a:normAutofit fontScale="90000"/>
          </a:bodyPr>
          <a:lstStyle/>
          <a:p>
            <a:r>
              <a:rPr lang="en-US" dirty="0"/>
              <a:t>Types of Recruitment</a:t>
            </a:r>
          </a:p>
        </p:txBody>
      </p:sp>
      <p:sp>
        <p:nvSpPr>
          <p:cNvPr id="6" name="Content Placeholder 5">
            <a:extLst>
              <a:ext uri="{FF2B5EF4-FFF2-40B4-BE49-F238E27FC236}">
                <a16:creationId xmlns:a16="http://schemas.microsoft.com/office/drawing/2014/main" id="{360B612C-6CAA-B435-CD5B-A1D61F71CF72}"/>
              </a:ext>
            </a:extLst>
          </p:cNvPr>
          <p:cNvSpPr>
            <a:spLocks noGrp="1"/>
          </p:cNvSpPr>
          <p:nvPr>
            <p:ph sz="half" idx="2"/>
          </p:nvPr>
        </p:nvSpPr>
        <p:spPr>
          <a:xfrm>
            <a:off x="6861347" y="2019513"/>
            <a:ext cx="5181600" cy="3638895"/>
          </a:xfrm>
        </p:spPr>
        <p:txBody>
          <a:bodyPr>
            <a:normAutofit fontScale="92500"/>
          </a:bodyPr>
          <a:lstStyle/>
          <a:p>
            <a:r>
              <a:rPr lang="en-US" dirty="0"/>
              <a:t>Sign up for Scouting Night</a:t>
            </a:r>
          </a:p>
          <a:p>
            <a:r>
              <a:rPr lang="en-US" dirty="0"/>
              <a:t>Back to School Night/Open House</a:t>
            </a:r>
          </a:p>
          <a:p>
            <a:r>
              <a:rPr lang="en-US" dirty="0"/>
              <a:t>In School Rally/Classroom Talks</a:t>
            </a:r>
          </a:p>
          <a:p>
            <a:r>
              <a:rPr lang="en-US" dirty="0"/>
              <a:t>Chartered Organization Night</a:t>
            </a:r>
          </a:p>
          <a:p>
            <a:r>
              <a:rPr lang="en-US" dirty="0"/>
              <a:t>Peer to Peer Recruiting</a:t>
            </a:r>
          </a:p>
          <a:p>
            <a:r>
              <a:rPr lang="en-US" dirty="0"/>
              <a:t>Be-A-Scout.org</a:t>
            </a:r>
          </a:p>
          <a:p>
            <a:r>
              <a:rPr lang="en-US" dirty="0"/>
              <a:t>Community Fairs &amp; Sports Events</a:t>
            </a:r>
          </a:p>
          <a:p>
            <a:endParaRPr lang="en-US" dirty="0"/>
          </a:p>
          <a:p>
            <a:endParaRPr lang="en-US" dirty="0"/>
          </a:p>
        </p:txBody>
      </p:sp>
    </p:spTree>
    <p:extLst>
      <p:ext uri="{BB962C8B-B14F-4D97-AF65-F5344CB8AC3E}">
        <p14:creationId xmlns:p14="http://schemas.microsoft.com/office/powerpoint/2010/main" val="2014556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A096A2-955C-2B42-8F55-4701CE0F2C28}"/>
              </a:ext>
            </a:extLst>
          </p:cNvPr>
          <p:cNvSpPr/>
          <p:nvPr/>
        </p:nvSpPr>
        <p:spPr>
          <a:xfrm>
            <a:off x="3054317" y="1212469"/>
            <a:ext cx="6251134"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School Night Agenda</a:t>
            </a:r>
          </a:p>
        </p:txBody>
      </p:sp>
      <p:pic>
        <p:nvPicPr>
          <p:cNvPr id="26634" name="Picture 2" descr="mage result for agenda">
            <a:extLst>
              <a:ext uri="{FF2B5EF4-FFF2-40B4-BE49-F238E27FC236}">
                <a16:creationId xmlns:a16="http://schemas.microsoft.com/office/drawing/2014/main" id="{8E94FCA5-E866-7148-BB72-9C4A34D587C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6789" y="2261807"/>
            <a:ext cx="5183187" cy="31099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5" name="Picture 4" descr="mage result for boy scouts of america">
            <a:extLst>
              <a:ext uri="{FF2B5EF4-FFF2-40B4-BE49-F238E27FC236}">
                <a16:creationId xmlns:a16="http://schemas.microsoft.com/office/drawing/2014/main" id="{E60F0BDD-AEE1-CA43-B170-6DC058969F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573136">
            <a:off x="3948114" y="2380869"/>
            <a:ext cx="15890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A096A2-955C-2B42-8F55-4701CE0F2C28}"/>
              </a:ext>
            </a:extLst>
          </p:cNvPr>
          <p:cNvSpPr/>
          <p:nvPr/>
        </p:nvSpPr>
        <p:spPr>
          <a:xfrm>
            <a:off x="2967258" y="1231146"/>
            <a:ext cx="6251134"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School Night Agenda</a:t>
            </a:r>
          </a:p>
        </p:txBody>
      </p:sp>
      <p:sp>
        <p:nvSpPr>
          <p:cNvPr id="2" name="Rectangle 1">
            <a:extLst>
              <a:ext uri="{FF2B5EF4-FFF2-40B4-BE49-F238E27FC236}">
                <a16:creationId xmlns:a16="http://schemas.microsoft.com/office/drawing/2014/main" id="{6EFCB432-B88E-E44C-B40D-2A89CB816A83}"/>
              </a:ext>
            </a:extLst>
          </p:cNvPr>
          <p:cNvSpPr>
            <a:spLocks noChangeArrowheads="1"/>
          </p:cNvSpPr>
          <p:nvPr/>
        </p:nvSpPr>
        <p:spPr bwMode="auto">
          <a:xfrm>
            <a:off x="1491170" y="2067522"/>
            <a:ext cx="920331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dirty="0">
                <a:latin typeface="Franklin Gothic Book" panose="020B0503020102020204" pitchFamily="34" charset="0"/>
              </a:rPr>
              <a:t>6:20pm: Arrive with Lead Volunteer from District Membership Team. </a:t>
            </a:r>
          </a:p>
          <a:p>
            <a:r>
              <a:rPr lang="en-US" sz="2000" dirty="0">
                <a:latin typeface="Franklin Gothic Book" panose="020B0503020102020204" pitchFamily="34" charset="0"/>
              </a:rPr>
              <a:t>6:30pm: Junior Leaders and Adult Leaders from Area Troops arrive and begin to 	 setup Display Boards. </a:t>
            </a:r>
          </a:p>
          <a:p>
            <a:r>
              <a:rPr lang="en-US" sz="2000" dirty="0">
                <a:latin typeface="Franklin Gothic Book" panose="020B0503020102020204" pitchFamily="34" charset="0"/>
              </a:rPr>
              <a:t>6:35pm: Meet with all Scouts and Scouters and go over Middle School Night plan </a:t>
            </a:r>
            <a:br>
              <a:rPr lang="en-US" sz="2000" dirty="0">
                <a:latin typeface="Franklin Gothic Book" panose="020B0503020102020204" pitchFamily="34" charset="0"/>
              </a:rPr>
            </a:br>
            <a:r>
              <a:rPr lang="en-US" sz="2000" dirty="0">
                <a:latin typeface="Franklin Gothic Book" panose="020B0503020102020204" pitchFamily="34" charset="0"/>
              </a:rPr>
              <a:t>	 for evening. </a:t>
            </a:r>
          </a:p>
          <a:p>
            <a:r>
              <a:rPr lang="en-US" sz="2000" dirty="0">
                <a:latin typeface="Franklin Gothic Book" panose="020B0503020102020204" pitchFamily="34" charset="0"/>
              </a:rPr>
              <a:t>6:45pm: Junior Leaders are stationed at entrances and doors of Middle School to 	 welcome new families. When families arrive they “check in” and receive 	 youth application and popcorn family guide. </a:t>
            </a:r>
          </a:p>
          <a:p>
            <a:r>
              <a:rPr lang="en-US" sz="2000" dirty="0">
                <a:latin typeface="Franklin Gothic Book" panose="020B0503020102020204" pitchFamily="34" charset="0"/>
              </a:rPr>
              <a:t>7:00pm: Open the evening with Opening Ceremony lead by Junior Leaders. </a:t>
            </a:r>
          </a:p>
          <a:p>
            <a:r>
              <a:rPr lang="en-US" sz="2000" dirty="0">
                <a:latin typeface="Franklin Gothic Book" panose="020B0503020102020204" pitchFamily="34" charset="0"/>
              </a:rPr>
              <a:t>7:02pm: Lead Volunteer from District Membership Team gives overview </a:t>
            </a:r>
            <a:br>
              <a:rPr lang="en-US" sz="2000" dirty="0">
                <a:latin typeface="Franklin Gothic Book" panose="020B0503020102020204" pitchFamily="34" charset="0"/>
              </a:rPr>
            </a:br>
            <a:r>
              <a:rPr lang="en-US" sz="2000" dirty="0">
                <a:latin typeface="Franklin Gothic Book" panose="020B0503020102020204" pitchFamily="34" charset="0"/>
              </a:rPr>
              <a:t>	 of Scouting. </a:t>
            </a:r>
            <a:r>
              <a:rPr lang="en-US" altLang="en-US" sz="2000" dirty="0">
                <a:latin typeface="Franklin Gothic Book" panose="020B0503020102020204" pitchFamily="34" charset="0"/>
              </a:rPr>
              <a:t>           </a:t>
            </a:r>
          </a:p>
        </p:txBody>
      </p:sp>
      <p:pic>
        <p:nvPicPr>
          <p:cNvPr id="3" name="Picture 2">
            <a:extLst>
              <a:ext uri="{FF2B5EF4-FFF2-40B4-BE49-F238E27FC236}">
                <a16:creationId xmlns:a16="http://schemas.microsoft.com/office/drawing/2014/main" id="{8A26C03D-9E35-3D8C-1254-144621A79E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851" y="273232"/>
            <a:ext cx="2995404" cy="784804"/>
          </a:xfrm>
          <a:prstGeom prst="rect">
            <a:avLst/>
          </a:prstGeom>
          <a:ln w="38100" cap="sq">
            <a:noFill/>
            <a:prstDash val="solid"/>
            <a:miter lim="800000"/>
          </a:ln>
          <a:effectLst/>
        </p:spPr>
      </p:pic>
    </p:spTree>
    <p:extLst>
      <p:ext uri="{BB962C8B-B14F-4D97-AF65-F5344CB8AC3E}">
        <p14:creationId xmlns:p14="http://schemas.microsoft.com/office/powerpoint/2010/main" val="3264010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a:extLst>
              <a:ext uri="{FF2B5EF4-FFF2-40B4-BE49-F238E27FC236}">
                <a16:creationId xmlns:a16="http://schemas.microsoft.com/office/drawing/2014/main" id="{7409498E-C046-4B4E-9F70-2AD062272B70}"/>
              </a:ext>
            </a:extLst>
          </p:cNvPr>
          <p:cNvSpPr>
            <a:spLocks noGrp="1"/>
          </p:cNvSpPr>
          <p:nvPr>
            <p:ph type="title" idx="4294967295"/>
          </p:nvPr>
        </p:nvSpPr>
        <p:spPr>
          <a:xfrm>
            <a:off x="0" y="5710238"/>
            <a:ext cx="7367588" cy="1733550"/>
          </a:xfrm>
        </p:spPr>
        <p:txBody>
          <a:bodyPr/>
          <a:lstStyle/>
          <a:p>
            <a:pPr eaLnBrk="1" hangingPunct="1"/>
            <a:r>
              <a:rPr lang="en-US" altLang="en-US" sz="2000" dirty="0">
                <a:latin typeface="Helvetica" pitchFamily="2" charset="0"/>
                <a:ea typeface="ＭＳ Ｐゴシック" panose="020B0600070205080204" pitchFamily="34" charset="-128"/>
              </a:rPr>
              <a:t>www.JoinScoutsFL.com</a:t>
            </a:r>
          </a:p>
        </p:txBody>
      </p:sp>
      <p:sp>
        <p:nvSpPr>
          <p:cNvPr id="10" name="Rectangle 9">
            <a:extLst>
              <a:ext uri="{FF2B5EF4-FFF2-40B4-BE49-F238E27FC236}">
                <a16:creationId xmlns:a16="http://schemas.microsoft.com/office/drawing/2014/main" id="{14A096A2-955C-2B42-8F55-4701CE0F2C28}"/>
              </a:ext>
            </a:extLst>
          </p:cNvPr>
          <p:cNvSpPr/>
          <p:nvPr/>
        </p:nvSpPr>
        <p:spPr>
          <a:xfrm>
            <a:off x="2970433" y="1287955"/>
            <a:ext cx="6251134" cy="769441"/>
          </a:xfrm>
          <a:prstGeom prst="rect">
            <a:avLst/>
          </a:prstGeom>
          <a:noFill/>
        </p:spPr>
        <p:txBody>
          <a:bodyPr wrap="none">
            <a:spAutoFit/>
          </a:bodyPr>
          <a:lstStyle/>
          <a:p>
            <a:pPr algn="ctr" eaLnBrk="1" hangingPunct="1">
              <a:defRPr/>
            </a:pPr>
            <a:r>
              <a:rPr lang="en-US" sz="4400" dirty="0">
                <a:ln w="0"/>
                <a:solidFill>
                  <a:srgbClr val="6C72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School Night Agenda</a:t>
            </a:r>
          </a:p>
        </p:txBody>
      </p:sp>
      <p:sp>
        <p:nvSpPr>
          <p:cNvPr id="3" name="Rectangle 2">
            <a:extLst>
              <a:ext uri="{FF2B5EF4-FFF2-40B4-BE49-F238E27FC236}">
                <a16:creationId xmlns:a16="http://schemas.microsoft.com/office/drawing/2014/main" id="{10C97486-F98A-2C41-9051-D07968B671A6}"/>
              </a:ext>
            </a:extLst>
          </p:cNvPr>
          <p:cNvSpPr/>
          <p:nvPr/>
        </p:nvSpPr>
        <p:spPr>
          <a:xfrm>
            <a:off x="1565275" y="2121389"/>
            <a:ext cx="9061450" cy="3170099"/>
          </a:xfrm>
          <a:prstGeom prst="rect">
            <a:avLst/>
          </a:prstGeom>
        </p:spPr>
        <p:txBody>
          <a:bodyPr wrap="square">
            <a:spAutoFit/>
          </a:bodyPr>
          <a:lstStyle/>
          <a:p>
            <a:r>
              <a:rPr lang="en-US" sz="2000" dirty="0">
                <a:latin typeface="Franklin Gothic Book" panose="020B0503020102020204" pitchFamily="34" charset="0"/>
              </a:rPr>
              <a:t>7:12pm: Junior Leaders give short overview / highlights of their Troop. </a:t>
            </a:r>
            <a:endParaRPr lang="en-US" altLang="en-US" sz="2000" dirty="0">
              <a:latin typeface="Franklin Gothic Book" panose="020B0503020102020204" pitchFamily="34" charset="0"/>
            </a:endParaRPr>
          </a:p>
          <a:p>
            <a:r>
              <a:rPr lang="en-US" altLang="en-US" sz="2000" dirty="0">
                <a:latin typeface="Franklin Gothic Book" panose="020B0503020102020204" pitchFamily="34" charset="0"/>
              </a:rPr>
              <a:t>7:25pm: New families </a:t>
            </a:r>
            <a:r>
              <a:rPr lang="en-US" sz="2000" dirty="0">
                <a:latin typeface="Franklin Gothic Book" panose="020B0503020102020204" pitchFamily="34" charset="0"/>
              </a:rPr>
              <a:t>visit Troops at their displays and are instructed once they are 	 ready to complete electronic application or fill out youth application and 	 submit at “check out” area. At this point, once youth application is 	 	 received at “check out” new Scout will receive Orlando Magic Basketball 	 Ticket Voucher and hot spark. </a:t>
            </a:r>
          </a:p>
          <a:p>
            <a:r>
              <a:rPr lang="en-US" sz="2000" dirty="0">
                <a:latin typeface="Franklin Gothic Book" panose="020B0503020102020204" pitchFamily="34" charset="0"/>
              </a:rPr>
              <a:t>7:45pm: Lead Volunteer from District Membership Team, District Executive and 	 Adult Leaders from Area Troops meet to debrief and develop action plans 	 for new Scouts.</a:t>
            </a:r>
          </a:p>
          <a:p>
            <a:r>
              <a:rPr lang="en-US" sz="2000" dirty="0">
                <a:latin typeface="Franklin Gothic Book" panose="020B0503020102020204" pitchFamily="34" charset="0"/>
              </a:rPr>
              <a:t>8:00pm: School Night Ends.</a:t>
            </a:r>
          </a:p>
        </p:txBody>
      </p:sp>
    </p:spTree>
    <p:extLst>
      <p:ext uri="{BB962C8B-B14F-4D97-AF65-F5344CB8AC3E}">
        <p14:creationId xmlns:p14="http://schemas.microsoft.com/office/powerpoint/2010/main" val="3475068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0B7773-BE92-3E1D-CA41-2610BB7F2E94}"/>
              </a:ext>
            </a:extLst>
          </p:cNvPr>
          <p:cNvSpPr>
            <a:spLocks noGrp="1"/>
          </p:cNvSpPr>
          <p:nvPr>
            <p:ph type="title"/>
          </p:nvPr>
        </p:nvSpPr>
        <p:spPr>
          <a:xfrm>
            <a:off x="835269" y="873052"/>
            <a:ext cx="10515600" cy="1325563"/>
          </a:xfrm>
        </p:spPr>
        <p:txBody>
          <a:bodyPr>
            <a:normAutofit fontScale="90000"/>
          </a:bodyPr>
          <a:lstStyle/>
          <a:p>
            <a:r>
              <a:rPr lang="en-US" sz="4000" dirty="0"/>
              <a:t>New Families are Going to </a:t>
            </a:r>
            <a:r>
              <a:rPr lang="en-US" sz="6700" dirty="0">
                <a:solidFill>
                  <a:srgbClr val="DB3635"/>
                </a:solidFill>
              </a:rPr>
              <a:t>BEAScout.org</a:t>
            </a:r>
          </a:p>
        </p:txBody>
      </p:sp>
      <p:sp>
        <p:nvSpPr>
          <p:cNvPr id="2" name="Content Placeholder 1">
            <a:extLst>
              <a:ext uri="{FF2B5EF4-FFF2-40B4-BE49-F238E27FC236}">
                <a16:creationId xmlns:a16="http://schemas.microsoft.com/office/drawing/2014/main" id="{F35EB72E-91A5-0752-D0FE-9700C5F3CA13}"/>
              </a:ext>
            </a:extLst>
          </p:cNvPr>
          <p:cNvSpPr>
            <a:spLocks noGrp="1"/>
          </p:cNvSpPr>
          <p:nvPr>
            <p:ph idx="4294967295"/>
          </p:nvPr>
        </p:nvSpPr>
        <p:spPr>
          <a:xfrm>
            <a:off x="841131" y="2383276"/>
            <a:ext cx="7994756" cy="3317134"/>
          </a:xfrm>
        </p:spPr>
        <p:txBody>
          <a:bodyPr/>
          <a:lstStyle/>
          <a:p>
            <a:pPr>
              <a:spcBef>
                <a:spcPts val="2400"/>
              </a:spcBef>
            </a:pPr>
            <a:r>
              <a:rPr lang="en-US" sz="4000" dirty="0"/>
              <a:t>Update Your Unit Pins</a:t>
            </a:r>
          </a:p>
          <a:p>
            <a:pPr>
              <a:spcBef>
                <a:spcPts val="2400"/>
              </a:spcBef>
            </a:pPr>
            <a:r>
              <a:rPr lang="en-US" sz="4000" dirty="0"/>
              <a:t>Check Those Leads! – A lead means someone wants more info or wants to join! </a:t>
            </a:r>
            <a:br>
              <a:rPr lang="en-US" sz="4000" dirty="0"/>
            </a:br>
            <a:r>
              <a:rPr lang="en-US" sz="4000" dirty="0"/>
              <a:t>Respond to them quickly!</a:t>
            </a:r>
            <a:r>
              <a:rPr lang="en-US" dirty="0"/>
              <a:t> </a:t>
            </a:r>
          </a:p>
        </p:txBody>
      </p:sp>
      <p:pic>
        <p:nvPicPr>
          <p:cNvPr id="1026" name="Picture 2">
            <a:extLst>
              <a:ext uri="{FF2B5EF4-FFF2-40B4-BE49-F238E27FC236}">
                <a16:creationId xmlns:a16="http://schemas.microsoft.com/office/drawing/2014/main" id="{8252EE88-A554-F1DD-917E-881EA8928E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94" b="99327" l="6471" r="94706">
                        <a14:foregroundMark x1="54118" y1="13131" x2="54118" y2="13131"/>
                        <a14:foregroundMark x1="38824" y1="3367" x2="38824" y2="3367"/>
                        <a14:foregroundMark x1="51765" y1="24916" x2="51765" y2="24916"/>
                        <a14:foregroundMark x1="6471" y1="29293" x2="6471" y2="29293"/>
                        <a14:foregroundMark x1="95294" y1="23569" x2="95294" y2="23569"/>
                        <a14:foregroundMark x1="51176" y1="95623" x2="51176" y2="95623"/>
                        <a14:foregroundMark x1="50588" y1="99327" x2="50588" y2="99327"/>
                      </a14:backgroundRemoval>
                    </a14:imgEffect>
                  </a14:imgLayer>
                </a14:imgProps>
              </a:ext>
              <a:ext uri="{28A0092B-C50C-407E-A947-70E740481C1C}">
                <a14:useLocalDpi xmlns:a14="http://schemas.microsoft.com/office/drawing/2010/main"/>
              </a:ext>
            </a:extLst>
          </a:blip>
          <a:srcRect/>
          <a:stretch>
            <a:fillRect/>
          </a:stretch>
        </p:blipFill>
        <p:spPr bwMode="auto">
          <a:xfrm rot="1392573">
            <a:off x="8589264" y="501968"/>
            <a:ext cx="1881344" cy="32868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76344EE-41C6-6C15-175E-11A6415A8BEA}"/>
              </a:ext>
            </a:extLst>
          </p:cNvPr>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416289" y="3636266"/>
            <a:ext cx="1868804" cy="1868804"/>
          </a:xfrm>
          <a:prstGeom prst="rect">
            <a:avLst/>
          </a:prstGeom>
        </p:spPr>
      </p:pic>
      <p:sp>
        <p:nvSpPr>
          <p:cNvPr id="5" name="TextBox 4">
            <a:extLst>
              <a:ext uri="{FF2B5EF4-FFF2-40B4-BE49-F238E27FC236}">
                <a16:creationId xmlns:a16="http://schemas.microsoft.com/office/drawing/2014/main" id="{8A28DA56-D4D1-E17D-26B4-F13BDA5B10F6}"/>
              </a:ext>
            </a:extLst>
          </p:cNvPr>
          <p:cNvSpPr txBox="1"/>
          <p:nvPr/>
        </p:nvSpPr>
        <p:spPr>
          <a:xfrm>
            <a:off x="9242754" y="5404104"/>
            <a:ext cx="2187122" cy="369332"/>
          </a:xfrm>
          <a:prstGeom prst="rect">
            <a:avLst/>
          </a:prstGeom>
          <a:noFill/>
        </p:spPr>
        <p:txBody>
          <a:bodyPr wrap="square" rtlCol="0">
            <a:spAutoFit/>
          </a:bodyPr>
          <a:lstStyle/>
          <a:p>
            <a:pPr algn="ctr"/>
            <a:r>
              <a:rPr lang="en-US" dirty="0">
                <a:solidFill>
                  <a:srgbClr val="6C734E"/>
                </a:solidFill>
                <a:latin typeface="Franklin Gothic Book" panose="020B0503020102020204" pitchFamily="34" charset="0"/>
              </a:rPr>
              <a:t>BeAScout Tutorials</a:t>
            </a:r>
          </a:p>
        </p:txBody>
      </p:sp>
    </p:spTree>
    <p:extLst>
      <p:ext uri="{BB962C8B-B14F-4D97-AF65-F5344CB8AC3E}">
        <p14:creationId xmlns:p14="http://schemas.microsoft.com/office/powerpoint/2010/main" val="1764927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70E3-FCA7-D84C-C0FD-BF4132647A49}"/>
              </a:ext>
            </a:extLst>
          </p:cNvPr>
          <p:cNvSpPr>
            <a:spLocks noGrp="1"/>
          </p:cNvSpPr>
          <p:nvPr>
            <p:ph type="title"/>
          </p:nvPr>
        </p:nvSpPr>
        <p:spPr/>
        <p:txBody>
          <a:bodyPr/>
          <a:lstStyle/>
          <a:p>
            <a:r>
              <a:rPr lang="en-US" dirty="0"/>
              <a:t>Scouting America Resources</a:t>
            </a:r>
          </a:p>
        </p:txBody>
      </p:sp>
      <p:pic>
        <p:nvPicPr>
          <p:cNvPr id="4" name="Picture 3">
            <a:extLst>
              <a:ext uri="{FF2B5EF4-FFF2-40B4-BE49-F238E27FC236}">
                <a16:creationId xmlns:a16="http://schemas.microsoft.com/office/drawing/2014/main" id="{2B080F8D-6A94-510D-F701-6532DD8AF6E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375999" y="3138121"/>
            <a:ext cx="1986107" cy="1986107"/>
          </a:xfrm>
          <a:prstGeom prst="rect">
            <a:avLst/>
          </a:prstGeom>
        </p:spPr>
      </p:pic>
      <p:pic>
        <p:nvPicPr>
          <p:cNvPr id="7" name="Picture 6">
            <a:extLst>
              <a:ext uri="{FF2B5EF4-FFF2-40B4-BE49-F238E27FC236}">
                <a16:creationId xmlns:a16="http://schemas.microsoft.com/office/drawing/2014/main" id="{513DCE16-AA39-8B22-078E-89E8778392EB}"/>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964277" y="3139980"/>
            <a:ext cx="1984248" cy="1984248"/>
          </a:xfrm>
          <a:prstGeom prst="rect">
            <a:avLst/>
          </a:prstGeom>
        </p:spPr>
      </p:pic>
      <p:sp>
        <p:nvSpPr>
          <p:cNvPr id="9" name="TextBox 8">
            <a:extLst>
              <a:ext uri="{FF2B5EF4-FFF2-40B4-BE49-F238E27FC236}">
                <a16:creationId xmlns:a16="http://schemas.microsoft.com/office/drawing/2014/main" id="{70EB3315-22DE-C9D8-86AF-E5D7E6E8280D}"/>
              </a:ext>
            </a:extLst>
          </p:cNvPr>
          <p:cNvSpPr txBox="1"/>
          <p:nvPr/>
        </p:nvSpPr>
        <p:spPr>
          <a:xfrm>
            <a:off x="1849824" y="5075454"/>
            <a:ext cx="30664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C724E"/>
                </a:solidFill>
                <a:effectLst/>
                <a:uLnTx/>
                <a:uFillTx/>
                <a:latin typeface="Calibri" panose="020F0502020204030204"/>
                <a:ea typeface="+mn-ea"/>
                <a:cs typeface="+mn-cs"/>
              </a:rPr>
              <a:t>Share: YouTube</a:t>
            </a:r>
          </a:p>
        </p:txBody>
      </p:sp>
      <p:sp>
        <p:nvSpPr>
          <p:cNvPr id="10" name="TextBox 9">
            <a:extLst>
              <a:ext uri="{FF2B5EF4-FFF2-40B4-BE49-F238E27FC236}">
                <a16:creationId xmlns:a16="http://schemas.microsoft.com/office/drawing/2014/main" id="{2FA5C1D4-3F68-6C85-4D16-17956578ED9B}"/>
              </a:ext>
            </a:extLst>
          </p:cNvPr>
          <p:cNvSpPr txBox="1"/>
          <p:nvPr/>
        </p:nvSpPr>
        <p:spPr>
          <a:xfrm>
            <a:off x="7423165" y="5091170"/>
            <a:ext cx="30664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C724E"/>
                </a:solidFill>
                <a:effectLst/>
                <a:uLnTx/>
                <a:uFillTx/>
                <a:latin typeface="Calibri" panose="020F0502020204030204"/>
                <a:ea typeface="+mn-ea"/>
                <a:cs typeface="+mn-cs"/>
              </a:rPr>
              <a:t>Download: Brand Center</a:t>
            </a:r>
          </a:p>
        </p:txBody>
      </p:sp>
      <p:pic>
        <p:nvPicPr>
          <p:cNvPr id="8" name="Picture 7">
            <a:extLst>
              <a:ext uri="{FF2B5EF4-FFF2-40B4-BE49-F238E27FC236}">
                <a16:creationId xmlns:a16="http://schemas.microsoft.com/office/drawing/2014/main" id="{AFB45AA7-DE67-E717-6CD8-98454DEF92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7293" y="1476333"/>
            <a:ext cx="4738217" cy="1551981"/>
          </a:xfrm>
          <a:prstGeom prst="rect">
            <a:avLst/>
          </a:prstGeom>
        </p:spPr>
      </p:pic>
      <p:pic>
        <p:nvPicPr>
          <p:cNvPr id="12" name="Picture 11">
            <a:extLst>
              <a:ext uri="{FF2B5EF4-FFF2-40B4-BE49-F238E27FC236}">
                <a16:creationId xmlns:a16="http://schemas.microsoft.com/office/drawing/2014/main" id="{274CA587-8640-CB83-CB53-F6AA92E145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4865" y="1458773"/>
            <a:ext cx="3548546" cy="1566526"/>
          </a:xfrm>
          <a:prstGeom prst="rect">
            <a:avLst/>
          </a:prstGeom>
        </p:spPr>
      </p:pic>
    </p:spTree>
    <p:extLst>
      <p:ext uri="{BB962C8B-B14F-4D97-AF65-F5344CB8AC3E}">
        <p14:creationId xmlns:p14="http://schemas.microsoft.com/office/powerpoint/2010/main" val="3568912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9"/>
          <p:cNvSpPr txBox="1">
            <a:spLocks noGrp="1"/>
          </p:cNvSpPr>
          <p:nvPr>
            <p:ph type="title"/>
          </p:nvPr>
        </p:nvSpPr>
        <p:spPr>
          <a:xfrm>
            <a:off x="838200" y="465709"/>
            <a:ext cx="105155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ED1745"/>
              </a:buClr>
              <a:buSzPts val="4400"/>
              <a:buFont typeface="Play"/>
              <a:buNone/>
            </a:pPr>
            <a:r>
              <a:rPr lang="en-US" dirty="0">
                <a:solidFill>
                  <a:srgbClr val="6C724E"/>
                </a:solidFill>
              </a:rPr>
              <a:t>How Do We Show Stories?</a:t>
            </a:r>
            <a:endParaRPr dirty="0">
              <a:solidFill>
                <a:srgbClr val="6C724E"/>
              </a:solidFill>
            </a:endParaRPr>
          </a:p>
        </p:txBody>
      </p:sp>
      <p:sp>
        <p:nvSpPr>
          <p:cNvPr id="106" name="Google Shape;106;p9"/>
          <p:cNvSpPr txBox="1">
            <a:spLocks noGrp="1"/>
          </p:cNvSpPr>
          <p:nvPr>
            <p:ph type="body" idx="1"/>
          </p:nvPr>
        </p:nvSpPr>
        <p:spPr>
          <a:xfrm>
            <a:off x="964660" y="1494883"/>
            <a:ext cx="10515600" cy="172497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15E9E"/>
              </a:buClr>
              <a:buSzPts val="2800"/>
              <a:buNone/>
            </a:pPr>
            <a:r>
              <a:rPr lang="en-US" dirty="0"/>
              <a:t>Firsthand Experiences</a:t>
            </a:r>
            <a:endParaRPr dirty="0"/>
          </a:p>
          <a:p>
            <a:pPr marL="0" lvl="0" indent="0" algn="ctr" rtl="0">
              <a:lnSpc>
                <a:spcPct val="90000"/>
              </a:lnSpc>
              <a:spcBef>
                <a:spcPts val="1000"/>
              </a:spcBef>
              <a:spcAft>
                <a:spcPts val="0"/>
              </a:spcAft>
              <a:buClr>
                <a:srgbClr val="015E9E"/>
              </a:buClr>
              <a:buSzPts val="1800"/>
              <a:buNone/>
            </a:pPr>
            <a:r>
              <a:rPr lang="en-US" sz="1800" dirty="0"/>
              <a:t>Normal Friend Activities, Scout For A Day, Special Camp-O-Rees</a:t>
            </a:r>
            <a:endParaRPr dirty="0"/>
          </a:p>
        </p:txBody>
      </p:sp>
      <p:pic>
        <p:nvPicPr>
          <p:cNvPr id="107" name="Google Shape;107;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00232" y="3105877"/>
            <a:ext cx="2242961" cy="2176573"/>
          </a:xfrm>
          <a:prstGeom prst="rect">
            <a:avLst/>
          </a:prstGeom>
          <a:noFill/>
          <a:ln>
            <a:noFill/>
          </a:ln>
        </p:spPr>
      </p:pic>
      <p:pic>
        <p:nvPicPr>
          <p:cNvPr id="108" name="Google Shape;108;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23657" y="2996126"/>
            <a:ext cx="3200400" cy="2400300"/>
          </a:xfrm>
          <a:prstGeom prst="rect">
            <a:avLst/>
          </a:prstGeom>
          <a:noFill/>
          <a:ln>
            <a:noFill/>
          </a:ln>
        </p:spPr>
      </p:pic>
      <p:pic>
        <p:nvPicPr>
          <p:cNvPr id="109" name="Google Shape;109;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21745" y="2757794"/>
            <a:ext cx="4023360" cy="30175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0"/>
          <p:cNvSpPr txBox="1">
            <a:spLocks noGrp="1"/>
          </p:cNvSpPr>
          <p:nvPr>
            <p:ph type="title"/>
          </p:nvPr>
        </p:nvSpPr>
        <p:spPr>
          <a:xfrm>
            <a:off x="838200" y="346837"/>
            <a:ext cx="105155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ED1745"/>
              </a:buClr>
              <a:buSzPts val="4400"/>
              <a:buFont typeface="Play"/>
              <a:buNone/>
            </a:pPr>
            <a:r>
              <a:rPr lang="en-US" dirty="0">
                <a:solidFill>
                  <a:srgbClr val="6C724E"/>
                </a:solidFill>
              </a:rPr>
              <a:t>How Do We Show Stories?</a:t>
            </a:r>
            <a:endParaRPr dirty="0">
              <a:solidFill>
                <a:srgbClr val="6C724E"/>
              </a:solidFill>
            </a:endParaRPr>
          </a:p>
        </p:txBody>
      </p:sp>
      <p:sp>
        <p:nvSpPr>
          <p:cNvPr id="115" name="Google Shape;115;p10"/>
          <p:cNvSpPr txBox="1">
            <a:spLocks noGrp="1"/>
          </p:cNvSpPr>
          <p:nvPr>
            <p:ph type="body" idx="1"/>
          </p:nvPr>
        </p:nvSpPr>
        <p:spPr>
          <a:xfrm>
            <a:off x="964660" y="1339435"/>
            <a:ext cx="10515600" cy="172497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15E9E"/>
              </a:buClr>
              <a:buSzPts val="2800"/>
              <a:buNone/>
            </a:pPr>
            <a:r>
              <a:rPr lang="en-US" dirty="0"/>
              <a:t>Social and Traditional Media</a:t>
            </a:r>
            <a:endParaRPr sz="1800" dirty="0"/>
          </a:p>
        </p:txBody>
      </p:sp>
      <p:pic>
        <p:nvPicPr>
          <p:cNvPr id="116" name="Google Shape;116;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53717" y="1848258"/>
            <a:ext cx="1828800" cy="4064000"/>
          </a:xfrm>
          <a:prstGeom prst="rect">
            <a:avLst/>
          </a:prstGeom>
          <a:noFill/>
          <a:ln>
            <a:noFill/>
          </a:ln>
        </p:spPr>
      </p:pic>
      <p:pic>
        <p:nvPicPr>
          <p:cNvPr id="117" name="Google Shape;117;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46313" y="2198461"/>
            <a:ext cx="2194560" cy="3691235"/>
          </a:xfrm>
          <a:prstGeom prst="rect">
            <a:avLst/>
          </a:prstGeom>
          <a:noFill/>
          <a:ln>
            <a:noFill/>
          </a:ln>
        </p:spPr>
      </p:pic>
      <p:pic>
        <p:nvPicPr>
          <p:cNvPr id="118" name="Google Shape;118;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80949" y="2204496"/>
            <a:ext cx="5120640" cy="3214462"/>
          </a:xfrm>
          <a:prstGeom prst="rect">
            <a:avLst/>
          </a:prstGeom>
          <a:noFill/>
          <a:ln>
            <a:noFill/>
          </a:ln>
        </p:spPr>
      </p:pic>
      <p:sp>
        <p:nvSpPr>
          <p:cNvPr id="119" name="Google Shape;119;p10"/>
          <p:cNvSpPr txBox="1"/>
          <p:nvPr/>
        </p:nvSpPr>
        <p:spPr>
          <a:xfrm>
            <a:off x="6043316" y="5452518"/>
            <a:ext cx="60943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https://www.youtube.com/watch?v=Ul7YARRBBNE</a:t>
            </a:r>
            <a:endParaRPr/>
          </a:p>
        </p:txBody>
      </p:sp>
      <p:pic>
        <p:nvPicPr>
          <p:cNvPr id="120" name="Google Shape;120;p10"/>
          <p:cNvPicPr preferRelativeResize="0"/>
          <p:nvPr/>
        </p:nvPicPr>
        <p:blipFill rotWithShape="1">
          <a:blip r:embed="rId6">
            <a:alphaModFix/>
          </a:blip>
          <a:srcRect/>
          <a:stretch/>
        </p:blipFill>
        <p:spPr>
          <a:xfrm>
            <a:off x="9090505" y="1186578"/>
            <a:ext cx="2857500" cy="2857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1"/>
          <p:cNvSpPr txBox="1">
            <a:spLocks noGrp="1"/>
          </p:cNvSpPr>
          <p:nvPr>
            <p:ph type="title"/>
          </p:nvPr>
        </p:nvSpPr>
        <p:spPr>
          <a:xfrm>
            <a:off x="0" y="566293"/>
            <a:ext cx="121920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ED1745"/>
              </a:buClr>
              <a:buSzPts val="4000"/>
              <a:buFont typeface="Play"/>
              <a:buNone/>
            </a:pPr>
            <a:r>
              <a:rPr lang="en-US" sz="4000" dirty="0"/>
              <a:t>STORYSHOW THE GREAT STORIES OF SCOUTING </a:t>
            </a:r>
            <a:endParaRPr dirty="0"/>
          </a:p>
        </p:txBody>
      </p:sp>
      <p:sp>
        <p:nvSpPr>
          <p:cNvPr id="126" name="Google Shape;126;p11"/>
          <p:cNvSpPr txBox="1">
            <a:spLocks noGrp="1"/>
          </p:cNvSpPr>
          <p:nvPr>
            <p:ph type="body" idx="1"/>
          </p:nvPr>
        </p:nvSpPr>
        <p:spPr>
          <a:xfrm>
            <a:off x="964660" y="1966674"/>
            <a:ext cx="5181600" cy="38131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6C734E"/>
              </a:buClr>
              <a:buSzPts val="2800"/>
              <a:buChar char="•"/>
            </a:pPr>
            <a:r>
              <a:rPr lang="en-US" dirty="0"/>
              <a:t>Everyone is responsible for growing Scouting</a:t>
            </a:r>
            <a:endParaRPr dirty="0"/>
          </a:p>
          <a:p>
            <a:pPr marL="228600" lvl="0" indent="-228600" algn="l" rtl="0">
              <a:lnSpc>
                <a:spcPct val="90000"/>
              </a:lnSpc>
              <a:spcBef>
                <a:spcPts val="1000"/>
              </a:spcBef>
              <a:spcAft>
                <a:spcPts val="0"/>
              </a:spcAft>
              <a:buClr>
                <a:srgbClr val="6C734E"/>
              </a:buClr>
              <a:buSzPts val="2800"/>
              <a:buChar char="•"/>
            </a:pPr>
            <a:r>
              <a:rPr lang="en-US" dirty="0"/>
              <a:t>A culture of inviting and retaining must be a focus</a:t>
            </a:r>
            <a:endParaRPr dirty="0"/>
          </a:p>
          <a:p>
            <a:pPr marL="228600" lvl="0" indent="-228600" algn="l" rtl="0">
              <a:lnSpc>
                <a:spcPct val="90000"/>
              </a:lnSpc>
              <a:spcBef>
                <a:spcPts val="1000"/>
              </a:spcBef>
              <a:spcAft>
                <a:spcPts val="0"/>
              </a:spcAft>
              <a:buClr>
                <a:srgbClr val="6C734E"/>
              </a:buClr>
              <a:buSzPts val="2800"/>
              <a:buChar char="•"/>
            </a:pPr>
            <a:r>
              <a:rPr lang="en-US" dirty="0"/>
              <a:t>More Scouts = more stories</a:t>
            </a:r>
            <a:endParaRPr dirty="0"/>
          </a:p>
          <a:p>
            <a:pPr marL="228600" lvl="0" indent="-228600" algn="l" rtl="0">
              <a:lnSpc>
                <a:spcPct val="90000"/>
              </a:lnSpc>
              <a:spcBef>
                <a:spcPts val="1000"/>
              </a:spcBef>
              <a:spcAft>
                <a:spcPts val="0"/>
              </a:spcAft>
              <a:buClr>
                <a:srgbClr val="6C734E"/>
              </a:buClr>
              <a:buSzPts val="2800"/>
              <a:buChar char="•"/>
            </a:pPr>
            <a:r>
              <a:rPr lang="en-US" dirty="0"/>
              <a:t>More Stories = more scouts</a:t>
            </a:r>
            <a:endParaRPr dirty="0"/>
          </a:p>
        </p:txBody>
      </p:sp>
      <p:pic>
        <p:nvPicPr>
          <p:cNvPr id="127" name="Google Shape;127;p11"/>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6220883" y="1825625"/>
            <a:ext cx="4480560" cy="336042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xelated eagle and fleur de lis&#10;&#10;Description automatically generated">
            <a:extLst>
              <a:ext uri="{FF2B5EF4-FFF2-40B4-BE49-F238E27FC236}">
                <a16:creationId xmlns:a16="http://schemas.microsoft.com/office/drawing/2014/main" id="{A62CBD76-97F5-3A82-55BB-B987A25730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340" y="1830649"/>
            <a:ext cx="11073319" cy="1712034"/>
          </a:xfrm>
          <a:prstGeom prst="rect">
            <a:avLst/>
          </a:prstGeom>
        </p:spPr>
      </p:pic>
      <p:pic>
        <p:nvPicPr>
          <p:cNvPr id="2" name="Picture 1" descr="A qr code with a few black squares&#10;&#10;Description automatically generated">
            <a:extLst>
              <a:ext uri="{FF2B5EF4-FFF2-40B4-BE49-F238E27FC236}">
                <a16:creationId xmlns:a16="http://schemas.microsoft.com/office/drawing/2014/main" id="{F908E14A-8F0A-7F8F-2330-AE67067A47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340" y="4374124"/>
            <a:ext cx="1627268" cy="1696809"/>
          </a:xfrm>
          <a:prstGeom prst="rect">
            <a:avLst/>
          </a:prstGeom>
        </p:spPr>
      </p:pic>
    </p:spTree>
    <p:extLst>
      <p:ext uri="{BB962C8B-B14F-4D97-AF65-F5344CB8AC3E}">
        <p14:creationId xmlns:p14="http://schemas.microsoft.com/office/powerpoint/2010/main" val="1536365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9A23F-2DED-FAEF-ECE5-9C770A4FFB2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9C42093-F8D3-A6C4-7FE5-F58CBA542A50}"/>
              </a:ext>
            </a:extLst>
          </p:cNvPr>
          <p:cNvSpPr txBox="1"/>
          <p:nvPr/>
        </p:nvSpPr>
        <p:spPr>
          <a:xfrm>
            <a:off x="659219" y="925033"/>
            <a:ext cx="12535786" cy="7017306"/>
          </a:xfrm>
          <a:prstGeom prst="rect">
            <a:avLst/>
          </a:prstGeom>
          <a:noFill/>
        </p:spPr>
        <p:txBody>
          <a:bodyPr wrap="square" rtlCol="0">
            <a:spAutoFit/>
          </a:bodyPr>
          <a:lstStyle/>
          <a:p>
            <a:r>
              <a:rPr lang="en-US" sz="4000" dirty="0">
                <a:solidFill>
                  <a:srgbClr val="6C724E"/>
                </a:solidFill>
                <a:latin typeface="Flood Std" panose="03090602040405060206" charset="0"/>
              </a:rPr>
              <a:t>Thursday, August 7</a:t>
            </a:r>
            <a:r>
              <a:rPr lang="en-US" sz="4000" baseline="30000" dirty="0">
                <a:solidFill>
                  <a:srgbClr val="6C724E"/>
                </a:solidFill>
                <a:latin typeface="Flood Std" panose="03090602040405060206" charset="0"/>
              </a:rPr>
              <a:t>th</a:t>
            </a:r>
            <a:r>
              <a:rPr lang="en-US" sz="4000" dirty="0">
                <a:solidFill>
                  <a:srgbClr val="6C724E"/>
                </a:solidFill>
                <a:latin typeface="Flood Std" panose="03090602040405060206" charset="0"/>
              </a:rPr>
              <a:t> National  Scouts BSA</a:t>
            </a:r>
          </a:p>
          <a:p>
            <a:r>
              <a:rPr lang="en-US" sz="4000" dirty="0">
                <a:solidFill>
                  <a:srgbClr val="6C724E"/>
                </a:solidFill>
                <a:latin typeface="Flood Std" panose="03090602040405060206" charset="0"/>
              </a:rPr>
              <a:t>fall Recruitment Webinar at 8:00pm</a:t>
            </a:r>
          </a:p>
          <a:p>
            <a:endParaRPr lang="en-US" sz="4000" dirty="0">
              <a:solidFill>
                <a:srgbClr val="6C724E"/>
              </a:solidFill>
              <a:latin typeface="Flood Std" panose="03090602040405060206" charset="0"/>
            </a:endParaRPr>
          </a:p>
          <a:p>
            <a:pPr marL="571500" indent="-571500">
              <a:buFont typeface="Arial" panose="020B0604020202020204" pitchFamily="34" charset="0"/>
              <a:buChar char="•"/>
            </a:pPr>
            <a:r>
              <a:rPr lang="en-US" sz="4000" dirty="0">
                <a:solidFill>
                  <a:srgbClr val="6C724E"/>
                </a:solidFill>
                <a:latin typeface="Flood Std" panose="03090602040405060206" charset="0"/>
              </a:rPr>
              <a:t>Proven Recruitment STRATEGIES</a:t>
            </a:r>
          </a:p>
          <a:p>
            <a:endParaRPr lang="en-US" sz="4000" dirty="0">
              <a:solidFill>
                <a:srgbClr val="6C724E"/>
              </a:solidFill>
              <a:latin typeface="Flood Std" panose="03090602040405060206" charset="0"/>
            </a:endParaRPr>
          </a:p>
          <a:p>
            <a:endParaRPr lang="en-US" sz="4000" dirty="0">
              <a:solidFill>
                <a:srgbClr val="6C724E"/>
              </a:solidFill>
              <a:latin typeface="Flood Std" panose="03090602040405060206" charset="0"/>
            </a:endParaRPr>
          </a:p>
          <a:p>
            <a:endParaRPr lang="en-US" sz="4000" dirty="0">
              <a:solidFill>
                <a:srgbClr val="6C724E"/>
              </a:solidFill>
              <a:latin typeface="Flood Std" panose="03090602040405060206" charset="0"/>
            </a:endParaRPr>
          </a:p>
          <a:p>
            <a:endParaRPr lang="en-US" sz="4000" dirty="0">
              <a:solidFill>
                <a:srgbClr val="6C724E"/>
              </a:solidFill>
              <a:latin typeface="Flood Std" panose="03090602040405060206" charset="0"/>
            </a:endParaRPr>
          </a:p>
          <a:p>
            <a:endParaRPr lang="en-US" sz="4000" dirty="0">
              <a:solidFill>
                <a:srgbClr val="6C724E"/>
              </a:solidFill>
              <a:latin typeface="Flood Std" panose="03090602040405060206" charset="0"/>
            </a:endParaRPr>
          </a:p>
          <a:p>
            <a:endParaRPr lang="en-US" dirty="0"/>
          </a:p>
          <a:p>
            <a:endParaRPr lang="en-US" dirty="0"/>
          </a:p>
          <a:p>
            <a:endParaRPr lang="en-US" dirty="0">
              <a:latin typeface="Flood Std" panose="03090602040405060206" charset="0"/>
            </a:endParaRPr>
          </a:p>
          <a:p>
            <a:endParaRPr lang="en-US" dirty="0"/>
          </a:p>
          <a:p>
            <a:endParaRPr lang="en-US" dirty="0"/>
          </a:p>
        </p:txBody>
      </p:sp>
      <p:pic>
        <p:nvPicPr>
          <p:cNvPr id="4" name="Picture 3" descr="A qr code with green squares">
            <a:extLst>
              <a:ext uri="{FF2B5EF4-FFF2-40B4-BE49-F238E27FC236}">
                <a16:creationId xmlns:a16="http://schemas.microsoft.com/office/drawing/2014/main" id="{F4657391-DC8F-070D-7938-BF302190C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529962" y="3429000"/>
            <a:ext cx="2636874" cy="2636874"/>
          </a:xfrm>
          <a:prstGeom prst="rect">
            <a:avLst/>
          </a:prstGeom>
        </p:spPr>
      </p:pic>
    </p:spTree>
    <p:extLst>
      <p:ext uri="{BB962C8B-B14F-4D97-AF65-F5344CB8AC3E}">
        <p14:creationId xmlns:p14="http://schemas.microsoft.com/office/powerpoint/2010/main" val="135129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5658946-CBA3-8A73-23F5-AB8930E543C4}"/>
              </a:ext>
            </a:extLst>
          </p:cNvPr>
          <p:cNvSpPr>
            <a:spLocks noGrp="1"/>
          </p:cNvSpPr>
          <p:nvPr>
            <p:ph type="subTitle" idx="1"/>
          </p:nvPr>
        </p:nvSpPr>
        <p:spPr>
          <a:xfrm>
            <a:off x="1048913" y="783790"/>
            <a:ext cx="10094174" cy="862695"/>
          </a:xfrm>
        </p:spPr>
        <p:txBody>
          <a:bodyPr/>
          <a:lstStyle/>
          <a:p>
            <a:r>
              <a:rPr lang="en-US" sz="4800" dirty="0"/>
              <a:t>This Year’s Plan What’s New?</a:t>
            </a:r>
          </a:p>
        </p:txBody>
      </p:sp>
      <p:sp>
        <p:nvSpPr>
          <p:cNvPr id="3" name="Text Placeholder 2">
            <a:extLst>
              <a:ext uri="{FF2B5EF4-FFF2-40B4-BE49-F238E27FC236}">
                <a16:creationId xmlns:a16="http://schemas.microsoft.com/office/drawing/2014/main" id="{EE777412-5D5D-7355-A6D3-0032FE5AB2B7}"/>
              </a:ext>
            </a:extLst>
          </p:cNvPr>
          <p:cNvSpPr>
            <a:spLocks noGrp="1"/>
          </p:cNvSpPr>
          <p:nvPr>
            <p:ph type="body" sz="quarter" idx="10"/>
          </p:nvPr>
        </p:nvSpPr>
        <p:spPr/>
        <p:txBody>
          <a:bodyPr/>
          <a:lstStyle/>
          <a:p>
            <a:r>
              <a:rPr lang="en-US" dirty="0"/>
              <a:t>Tyler Perkinson</a:t>
            </a:r>
          </a:p>
        </p:txBody>
      </p:sp>
      <p:sp>
        <p:nvSpPr>
          <p:cNvPr id="4" name="Text Placeholder 3">
            <a:extLst>
              <a:ext uri="{FF2B5EF4-FFF2-40B4-BE49-F238E27FC236}">
                <a16:creationId xmlns:a16="http://schemas.microsoft.com/office/drawing/2014/main" id="{5E3CAC38-40CE-7533-F26C-7B77E80B46A6}"/>
              </a:ext>
            </a:extLst>
          </p:cNvPr>
          <p:cNvSpPr>
            <a:spLocks noGrp="1"/>
          </p:cNvSpPr>
          <p:nvPr>
            <p:ph type="body" sz="quarter" idx="11"/>
          </p:nvPr>
        </p:nvSpPr>
        <p:spPr/>
        <p:txBody>
          <a:bodyPr/>
          <a:lstStyle/>
          <a:p>
            <a:r>
              <a:rPr lang="en-US" dirty="0"/>
              <a:t>Wake County Field Director</a:t>
            </a:r>
          </a:p>
          <a:p>
            <a:endParaRPr lang="en-US" dirty="0"/>
          </a:p>
        </p:txBody>
      </p:sp>
    </p:spTree>
    <p:extLst>
      <p:ext uri="{BB962C8B-B14F-4D97-AF65-F5344CB8AC3E}">
        <p14:creationId xmlns:p14="http://schemas.microsoft.com/office/powerpoint/2010/main" val="4221457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12CAAE-6F6C-DF34-8651-B5088FF8C31B}"/>
              </a:ext>
            </a:extLst>
          </p:cNvPr>
          <p:cNvSpPr>
            <a:spLocks noGrp="1"/>
          </p:cNvSpPr>
          <p:nvPr>
            <p:ph type="title"/>
          </p:nvPr>
        </p:nvSpPr>
        <p:spPr>
          <a:xfrm>
            <a:off x="6618252" y="1127836"/>
            <a:ext cx="5181600" cy="1730245"/>
          </a:xfrm>
        </p:spPr>
        <p:txBody>
          <a:bodyPr>
            <a:noAutofit/>
          </a:bodyPr>
          <a:lstStyle/>
          <a:p>
            <a:pPr algn="ctr"/>
            <a:r>
              <a:rPr lang="en-US" sz="6000" dirty="0"/>
              <a:t>Best Practices</a:t>
            </a:r>
          </a:p>
        </p:txBody>
      </p:sp>
      <p:sp>
        <p:nvSpPr>
          <p:cNvPr id="8" name="Text Placeholder 2">
            <a:extLst>
              <a:ext uri="{FF2B5EF4-FFF2-40B4-BE49-F238E27FC236}">
                <a16:creationId xmlns:a16="http://schemas.microsoft.com/office/drawing/2014/main" id="{17F407ED-247F-4CFB-17D2-062D5F92B799}"/>
              </a:ext>
            </a:extLst>
          </p:cNvPr>
          <p:cNvSpPr txBox="1">
            <a:spLocks/>
          </p:cNvSpPr>
          <p:nvPr/>
        </p:nvSpPr>
        <p:spPr>
          <a:xfrm>
            <a:off x="6880631" y="3429000"/>
            <a:ext cx="4506013" cy="527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C724E"/>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724E"/>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724E"/>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724E"/>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724E"/>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400" dirty="0"/>
          </a:p>
        </p:txBody>
      </p:sp>
    </p:spTree>
    <p:extLst>
      <p:ext uri="{BB962C8B-B14F-4D97-AF65-F5344CB8AC3E}">
        <p14:creationId xmlns:p14="http://schemas.microsoft.com/office/powerpoint/2010/main" val="237231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 name="Picture 756" descr="TLC-Logo-black text Small">
            <a:extLst>
              <a:ext uri="{FF2B5EF4-FFF2-40B4-BE49-F238E27FC236}">
                <a16:creationId xmlns:a16="http://schemas.microsoft.com/office/drawing/2014/main" id="{1010DF8C-5221-B24C-8BA6-15F9E04FD7C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85288" y="-2146300"/>
            <a:ext cx="1809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12BB424B-1DD6-BC4C-98D7-CD14609556C8}"/>
              </a:ext>
            </a:extLst>
          </p:cNvPr>
          <p:cNvSpPr>
            <a:spLocks noChangeArrowheads="1"/>
          </p:cNvSpPr>
          <p:nvPr/>
        </p:nvSpPr>
        <p:spPr bwMode="auto">
          <a:xfrm>
            <a:off x="2747963" y="298557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itle 1">
            <a:extLst>
              <a:ext uri="{FF2B5EF4-FFF2-40B4-BE49-F238E27FC236}">
                <a16:creationId xmlns:a16="http://schemas.microsoft.com/office/drawing/2014/main" id="{DFB8D5B0-3A93-C948-A850-C1FD9D31C7F2}"/>
              </a:ext>
            </a:extLst>
          </p:cNvPr>
          <p:cNvSpPr txBox="1">
            <a:spLocks/>
          </p:cNvSpPr>
          <p:nvPr/>
        </p:nvSpPr>
        <p:spPr bwMode="auto">
          <a:xfrm>
            <a:off x="2090435" y="915835"/>
            <a:ext cx="831593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457200" rtl="0" eaLnBrk="0" fontAlgn="base" hangingPunct="0">
              <a:spcBef>
                <a:spcPct val="0"/>
              </a:spcBef>
              <a:spcAft>
                <a:spcPct val="0"/>
              </a:spcAft>
              <a:defRPr sz="4800" b="1" kern="1200" baseline="0">
                <a:solidFill>
                  <a:srgbClr val="005AA3"/>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0"/>
                <a:cs typeface="ＭＳ Ｐゴシック" charset="0"/>
              </a:defRPr>
            </a:lvl5pPr>
            <a:lvl6pPr marL="457200" algn="l" defTabSz="457200" rtl="0" fontAlgn="base">
              <a:spcBef>
                <a:spcPct val="0"/>
              </a:spcBef>
              <a:spcAft>
                <a:spcPct val="0"/>
              </a:spcAft>
              <a:defRPr sz="3200" b="1">
                <a:solidFill>
                  <a:schemeClr val="bg1"/>
                </a:solidFill>
                <a:latin typeface="Helvetica" charset="0"/>
                <a:ea typeface="ＭＳ Ｐゴシック" charset="0"/>
                <a:cs typeface="ＭＳ Ｐゴシック" charset="0"/>
              </a:defRPr>
            </a:lvl6pPr>
            <a:lvl7pPr marL="914400" algn="l" defTabSz="457200" rtl="0" fontAlgn="base">
              <a:spcBef>
                <a:spcPct val="0"/>
              </a:spcBef>
              <a:spcAft>
                <a:spcPct val="0"/>
              </a:spcAft>
              <a:defRPr sz="3200" b="1">
                <a:solidFill>
                  <a:schemeClr val="bg1"/>
                </a:solidFill>
                <a:latin typeface="Helvetica" charset="0"/>
                <a:ea typeface="ＭＳ Ｐゴシック" charset="0"/>
                <a:cs typeface="ＭＳ Ｐゴシック" charset="0"/>
              </a:defRPr>
            </a:lvl7pPr>
            <a:lvl8pPr marL="1371600" algn="l" defTabSz="457200" rtl="0" fontAlgn="base">
              <a:spcBef>
                <a:spcPct val="0"/>
              </a:spcBef>
              <a:spcAft>
                <a:spcPct val="0"/>
              </a:spcAft>
              <a:defRPr sz="3200" b="1">
                <a:solidFill>
                  <a:schemeClr val="bg1"/>
                </a:solidFill>
                <a:latin typeface="Helvetica" charset="0"/>
                <a:ea typeface="ＭＳ Ｐゴシック" charset="0"/>
                <a:cs typeface="ＭＳ Ｐゴシック" charset="0"/>
              </a:defRPr>
            </a:lvl8pPr>
            <a:lvl9pPr marL="1828800" algn="l" defTabSz="457200" rtl="0" fontAlgn="base">
              <a:spcBef>
                <a:spcPct val="0"/>
              </a:spcBef>
              <a:spcAft>
                <a:spcPct val="0"/>
              </a:spcAft>
              <a:defRPr sz="3200" b="1">
                <a:solidFill>
                  <a:schemeClr val="bg1"/>
                </a:solidFill>
                <a:latin typeface="Helvetica" charset="0"/>
                <a:ea typeface="ＭＳ Ｐゴシック" charset="0"/>
                <a:cs typeface="ＭＳ Ｐゴシック" charset="0"/>
              </a:defRPr>
            </a:lvl9pPr>
          </a:lstStyle>
          <a:p>
            <a:r>
              <a:rPr lang="en-US" sz="4400" b="0" dirty="0">
                <a:solidFill>
                  <a:srgbClr val="6C734E"/>
                </a:solidFill>
                <a:latin typeface="Flood Std" panose="03090602040405060206" pitchFamily="66" charset="0"/>
              </a:rPr>
              <a:t>Middle School Recruitment</a:t>
            </a:r>
          </a:p>
        </p:txBody>
      </p:sp>
      <p:pic>
        <p:nvPicPr>
          <p:cNvPr id="15" name="Picture 14">
            <a:extLst>
              <a:ext uri="{FF2B5EF4-FFF2-40B4-BE49-F238E27FC236}">
                <a16:creationId xmlns:a16="http://schemas.microsoft.com/office/drawing/2014/main" id="{CF361400-2FA7-274C-A52A-C9FD45024C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5031" y="2174802"/>
            <a:ext cx="5630207" cy="3164176"/>
          </a:xfrm>
          <a:prstGeom prst="rect">
            <a:avLst/>
          </a:prstGeom>
          <a:ln w="38100">
            <a:no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F89D6564-690F-9B4F-9F06-871C02E3E1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34747" y="2201237"/>
            <a:ext cx="3137741" cy="3137741"/>
          </a:xfrm>
          <a:prstGeom prst="rect">
            <a:avLst/>
          </a:prstGeom>
          <a:ln>
            <a:noFill/>
          </a:ln>
          <a:effectLst>
            <a:outerShdw blurRad="50800" dist="38100" dir="2700000" algn="tl" rotWithShape="0">
              <a:prstClr val="black">
                <a:alpha val="40000"/>
              </a:prstClr>
            </a:outerShdw>
          </a:effectLst>
        </p:spPr>
      </p:pic>
      <p:sp>
        <p:nvSpPr>
          <p:cNvPr id="7" name="AutoShape 2" descr="BOY SCOUTS OF AMERICA IS CHANGING ITS NAME TO SCOUTING AMERICA -  Occoneechee Council">
            <a:extLst>
              <a:ext uri="{FF2B5EF4-FFF2-40B4-BE49-F238E27FC236}">
                <a16:creationId xmlns:a16="http://schemas.microsoft.com/office/drawing/2014/main" id="{B5EFE4E0-6871-5206-48C4-5C66275FA2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034092" y="1270000"/>
            <a:ext cx="6126998" cy="769441"/>
          </a:xfrm>
          <a:prstGeom prst="rect">
            <a:avLst/>
          </a:prstGeom>
          <a:noFill/>
        </p:spPr>
        <p:txBody>
          <a:bodyPr wrap="none">
            <a:spAutoFit/>
          </a:bodyPr>
          <a:lstStyle/>
          <a:p>
            <a:pPr algn="ctr" eaLnBrk="1" hangingPunct="1">
              <a:defRPr/>
            </a:pPr>
            <a:r>
              <a:rPr lang="en-US" sz="4400" dirty="0">
                <a:ln w="0"/>
                <a:solidFill>
                  <a:srgbClr val="6C73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in-school rally</a:t>
            </a:r>
          </a:p>
        </p:txBody>
      </p:sp>
      <p:pic>
        <p:nvPicPr>
          <p:cNvPr id="13" name="Picture 12">
            <a:extLst>
              <a:ext uri="{FF2B5EF4-FFF2-40B4-BE49-F238E27FC236}">
                <a16:creationId xmlns:a16="http://schemas.microsoft.com/office/drawing/2014/main" id="{3D29CDCF-230B-D744-9DAC-983011D6A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3762" y="2241304"/>
            <a:ext cx="5364476" cy="3014835"/>
          </a:xfrm>
          <a:prstGeom prst="rect">
            <a:avLst/>
          </a:prstGeom>
          <a:ln w="38100">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5696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2069597" y="1517650"/>
            <a:ext cx="7865487" cy="769441"/>
          </a:xfrm>
          <a:prstGeom prst="rect">
            <a:avLst/>
          </a:prstGeom>
          <a:noFill/>
        </p:spPr>
        <p:txBody>
          <a:bodyPr wrap="none">
            <a:spAutoFit/>
          </a:bodyPr>
          <a:lstStyle/>
          <a:p>
            <a:pPr algn="ctr" eaLnBrk="1" hangingPunct="1">
              <a:defRPr/>
            </a:pPr>
            <a:r>
              <a:rPr lang="en-US" sz="4400" dirty="0">
                <a:ln w="0"/>
                <a:solidFill>
                  <a:srgbClr val="6C73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in-school rally setup</a:t>
            </a:r>
          </a:p>
        </p:txBody>
      </p:sp>
      <p:sp>
        <p:nvSpPr>
          <p:cNvPr id="12" name="Rectangle 11">
            <a:extLst>
              <a:ext uri="{FF2B5EF4-FFF2-40B4-BE49-F238E27FC236}">
                <a16:creationId xmlns:a16="http://schemas.microsoft.com/office/drawing/2014/main" id="{814AD2FC-0367-4A4D-8793-F635BDE9FCF7}"/>
              </a:ext>
            </a:extLst>
          </p:cNvPr>
          <p:cNvSpPr>
            <a:spLocks noChangeArrowheads="1"/>
          </p:cNvSpPr>
          <p:nvPr/>
        </p:nvSpPr>
        <p:spPr bwMode="auto">
          <a:xfrm>
            <a:off x="1905000" y="2284383"/>
            <a:ext cx="9061450"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dirty="0">
              <a:solidFill>
                <a:srgbClr val="6C734E"/>
              </a:solidFill>
              <a:latin typeface="Franklin Gothic Book" panose="020B0503020102020204" pitchFamily="34" charset="0"/>
            </a:endParaRPr>
          </a:p>
          <a:p>
            <a:pPr marL="342900" indent="-342900">
              <a:buFont typeface="Arial" panose="020B0604020202020204" pitchFamily="34" charset="0"/>
              <a:buChar char="•"/>
            </a:pPr>
            <a:r>
              <a:rPr lang="en-US" altLang="en-US" sz="2200" dirty="0">
                <a:solidFill>
                  <a:srgbClr val="6C734E"/>
                </a:solidFill>
                <a:latin typeface="Franklin Gothic Book" panose="020B0503020102020204" pitchFamily="34" charset="0"/>
              </a:rPr>
              <a:t>Mock campsite setup with tents, hiking backpacks, kayak, high adventure items, etc.</a:t>
            </a:r>
          </a:p>
          <a:p>
            <a:pPr marL="800100" lvl="1" indent="-342900">
              <a:buFont typeface="Wingdings" panose="05000000000000000000" pitchFamily="2" charset="2"/>
              <a:buChar char="Ø"/>
            </a:pPr>
            <a:endParaRPr lang="en-US" altLang="en-US" sz="2200" dirty="0">
              <a:solidFill>
                <a:srgbClr val="6C734E"/>
              </a:solidFill>
              <a:latin typeface="Franklin Gothic Book" panose="020B0503020102020204" pitchFamily="34" charset="0"/>
            </a:endParaRPr>
          </a:p>
          <a:p>
            <a:pPr marL="800100" lvl="1" indent="-342900">
              <a:buFont typeface="Wingdings" panose="05000000000000000000" pitchFamily="2" charset="2"/>
              <a:buChar char="Ø"/>
            </a:pPr>
            <a:endParaRPr lang="en-US" altLang="en-US" sz="2200" dirty="0">
              <a:solidFill>
                <a:srgbClr val="6C734E"/>
              </a:solidFill>
              <a:latin typeface="Franklin Gothic Book" panose="020B0503020102020204" pitchFamily="34" charset="0"/>
            </a:endParaRPr>
          </a:p>
          <a:p>
            <a:pPr marL="342900" indent="-342900">
              <a:buFont typeface="Arial" panose="020B0604020202020204" pitchFamily="34" charset="0"/>
              <a:buChar char="•"/>
            </a:pPr>
            <a:r>
              <a:rPr lang="en-US" altLang="en-US" sz="2200" dirty="0">
                <a:solidFill>
                  <a:srgbClr val="6C734E"/>
                </a:solidFill>
                <a:latin typeface="Franklin Gothic Book" panose="020B0503020102020204" pitchFamily="34" charset="0"/>
              </a:rPr>
              <a:t>Each period social study classes come (class by class) to visit the campsite to listen and interact for 12-15 minutes.   </a:t>
            </a:r>
            <a:r>
              <a:rPr lang="en-US" altLang="en-US" sz="2100" dirty="0">
                <a:solidFill>
                  <a:srgbClr val="6C734E"/>
                </a:solidFill>
                <a:latin typeface="Franklin Gothic Book" panose="020B0503020102020204" pitchFamily="34" charset="0"/>
              </a:rPr>
              <a:t>   </a:t>
            </a:r>
          </a:p>
        </p:txBody>
      </p:sp>
    </p:spTree>
    <p:extLst>
      <p:ext uri="{BB962C8B-B14F-4D97-AF65-F5344CB8AC3E}">
        <p14:creationId xmlns:p14="http://schemas.microsoft.com/office/powerpoint/2010/main" val="1442698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624158" y="1108071"/>
            <a:ext cx="4946867" cy="769441"/>
          </a:xfrm>
          <a:prstGeom prst="rect">
            <a:avLst/>
          </a:prstGeom>
          <a:noFill/>
        </p:spPr>
        <p:txBody>
          <a:bodyPr wrap="none">
            <a:spAutoFit/>
          </a:bodyPr>
          <a:lstStyle/>
          <a:p>
            <a:pPr algn="ctr" eaLnBrk="1" hangingPunct="1">
              <a:defRPr/>
            </a:pPr>
            <a:r>
              <a:rPr lang="en-US" sz="4400" dirty="0">
                <a:ln w="0"/>
                <a:solidFill>
                  <a:srgbClr val="6C73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rally itself</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5" name="Picture 4">
            <a:extLst>
              <a:ext uri="{FF2B5EF4-FFF2-40B4-BE49-F238E27FC236}">
                <a16:creationId xmlns:a16="http://schemas.microsoft.com/office/drawing/2014/main" id="{41E43D12-791E-0025-8362-C79A94EEC819}"/>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958975" y="1878186"/>
            <a:ext cx="8885238" cy="3348770"/>
          </a:xfrm>
          <a:prstGeom prst="rect">
            <a:avLst/>
          </a:prstGeom>
        </p:spPr>
      </p:pic>
    </p:spTree>
    <p:extLst>
      <p:ext uri="{BB962C8B-B14F-4D97-AF65-F5344CB8AC3E}">
        <p14:creationId xmlns:p14="http://schemas.microsoft.com/office/powerpoint/2010/main" val="2190251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624158" y="1069971"/>
            <a:ext cx="4946867" cy="769441"/>
          </a:xfrm>
          <a:prstGeom prst="rect">
            <a:avLst/>
          </a:prstGeom>
          <a:noFill/>
        </p:spPr>
        <p:txBody>
          <a:bodyPr wrap="none">
            <a:spAutoFit/>
          </a:bodyPr>
          <a:lstStyle/>
          <a:p>
            <a:pPr algn="ctr" eaLnBrk="1" hangingPunct="1">
              <a:defRPr/>
            </a:pPr>
            <a:r>
              <a:rPr lang="en-US" sz="4400" dirty="0">
                <a:ln w="0"/>
                <a:solidFill>
                  <a:srgbClr val="6C73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rally itself</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3" name="Picture 2">
            <a:extLst>
              <a:ext uri="{FF2B5EF4-FFF2-40B4-BE49-F238E27FC236}">
                <a16:creationId xmlns:a16="http://schemas.microsoft.com/office/drawing/2014/main" id="{4A8D8287-AAA2-9706-A602-C47AAF989414}"/>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247901" y="2010675"/>
            <a:ext cx="7605589" cy="3244705"/>
          </a:xfrm>
          <a:prstGeom prst="rect">
            <a:avLst/>
          </a:prstGeom>
        </p:spPr>
      </p:pic>
    </p:spTree>
    <p:extLst>
      <p:ext uri="{BB962C8B-B14F-4D97-AF65-F5344CB8AC3E}">
        <p14:creationId xmlns:p14="http://schemas.microsoft.com/office/powerpoint/2010/main" val="824958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D3D870-89D1-974B-9F3E-0ED083829831}"/>
              </a:ext>
            </a:extLst>
          </p:cNvPr>
          <p:cNvSpPr/>
          <p:nvPr/>
        </p:nvSpPr>
        <p:spPr>
          <a:xfrm>
            <a:off x="3309833" y="1212846"/>
            <a:ext cx="4946867" cy="769441"/>
          </a:xfrm>
          <a:prstGeom prst="rect">
            <a:avLst/>
          </a:prstGeom>
          <a:noFill/>
        </p:spPr>
        <p:txBody>
          <a:bodyPr wrap="none">
            <a:spAutoFit/>
          </a:bodyPr>
          <a:lstStyle/>
          <a:p>
            <a:pPr algn="ctr" eaLnBrk="1" hangingPunct="1">
              <a:defRPr/>
            </a:pPr>
            <a:r>
              <a:rPr lang="en-US" sz="4400" dirty="0">
                <a:ln w="0"/>
                <a:solidFill>
                  <a:srgbClr val="6C734E"/>
                </a:solidFill>
                <a:effectLst>
                  <a:outerShdw blurRad="38100" dist="25400" dir="5400000" algn="ctr" rotWithShape="0">
                    <a:srgbClr val="6E747A">
                      <a:alpha val="43000"/>
                    </a:srgbClr>
                  </a:outerShdw>
                </a:effectLst>
                <a:latin typeface="Flood Std" panose="03090602040405060206" pitchFamily="66" charset="0"/>
                <a:ea typeface="ＭＳ Ｐゴシック" charset="-128"/>
              </a:rPr>
              <a:t>The rally itself</a:t>
            </a:r>
          </a:p>
        </p:txBody>
      </p:sp>
      <p:sp>
        <p:nvSpPr>
          <p:cNvPr id="13" name="Rectangle 12">
            <a:extLst>
              <a:ext uri="{FF2B5EF4-FFF2-40B4-BE49-F238E27FC236}">
                <a16:creationId xmlns:a16="http://schemas.microsoft.com/office/drawing/2014/main" id="{EE4652E9-7759-0448-9BAA-3E690C8B4DA2}"/>
              </a:ext>
            </a:extLst>
          </p:cNvPr>
          <p:cNvSpPr>
            <a:spLocks noChangeArrowheads="1"/>
          </p:cNvSpPr>
          <p:nvPr/>
        </p:nvSpPr>
        <p:spPr bwMode="auto">
          <a:xfrm>
            <a:off x="1562100" y="3704771"/>
            <a:ext cx="906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1400" b="1">
              <a:latin typeface="Calibri" panose="020F0502020204030204" pitchFamily="34" charset="0"/>
            </a:endParaRPr>
          </a:p>
        </p:txBody>
      </p:sp>
      <p:pic>
        <p:nvPicPr>
          <p:cNvPr id="3" name="Picture 2">
            <a:extLst>
              <a:ext uri="{FF2B5EF4-FFF2-40B4-BE49-F238E27FC236}">
                <a16:creationId xmlns:a16="http://schemas.microsoft.com/office/drawing/2014/main" id="{1E308722-EEC3-A89E-0701-21262AE301EF}"/>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t="3672"/>
          <a:stretch/>
        </p:blipFill>
        <p:spPr>
          <a:xfrm>
            <a:off x="2441263" y="2193150"/>
            <a:ext cx="7800013" cy="3005448"/>
          </a:xfrm>
          <a:prstGeom prst="rect">
            <a:avLst/>
          </a:prstGeom>
        </p:spPr>
      </p:pic>
    </p:spTree>
    <p:extLst>
      <p:ext uri="{BB962C8B-B14F-4D97-AF65-F5344CB8AC3E}">
        <p14:creationId xmlns:p14="http://schemas.microsoft.com/office/powerpoint/2010/main" val="3246698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11a49ca-6d21-4797-91b3-6e1dbd71a96c">
      <Terms xmlns="http://schemas.microsoft.com/office/infopath/2007/PartnerControls"/>
    </lcf76f155ced4ddcb4097134ff3c332f>
    <TaxCatchAll xmlns="13430d64-c460-483e-9ebb-4c56e90d3c06" xsi:nil="true"/>
    <SharedWithUsers xmlns="13430d64-c460-483e-9ebb-4c56e90d3c06">
      <UserInfo>
        <DisplayName>Phillip Shipley</DisplayName>
        <AccountId>66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C1F113EA4E67438692FB81A3AE9CF6" ma:contentTypeVersion="15" ma:contentTypeDescription="Create a new document." ma:contentTypeScope="" ma:versionID="a0c8f768c664e3f2cf0d192b5d22073d">
  <xsd:schema xmlns:xsd="http://www.w3.org/2001/XMLSchema" xmlns:xs="http://www.w3.org/2001/XMLSchema" xmlns:p="http://schemas.microsoft.com/office/2006/metadata/properties" xmlns:ns2="911a49ca-6d21-4797-91b3-6e1dbd71a96c" xmlns:ns3="13430d64-c460-483e-9ebb-4c56e90d3c06" targetNamespace="http://schemas.microsoft.com/office/2006/metadata/properties" ma:root="true" ma:fieldsID="d3530d1c17fac2df157410303eadeae1" ns2:_="" ns3:_="">
    <xsd:import namespace="911a49ca-6d21-4797-91b3-6e1dbd71a96c"/>
    <xsd:import namespace="13430d64-c460-483e-9ebb-4c56e90d3c0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1a49ca-6d21-4797-91b3-6e1dbd71a9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430d64-c460-483e-9ebb-4c56e90d3c0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6ee6643-a4e0-4976-85cf-f76d7c6b7476}" ma:internalName="TaxCatchAll" ma:showField="CatchAllData" ma:web="13430d64-c460-483e-9ebb-4c56e90d3c0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815BAD-2A73-4050-B3CA-8F47B69DEFAD}">
  <ds:schemaRefs>
    <ds:schemaRef ds:uri="5dc07ce0-0f34-493e-9832-792e41f2de1c"/>
    <ds:schemaRef ds:uri="61211082-cc98-4f5e-9017-35559ccc59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11a49ca-6d21-4797-91b3-6e1dbd71a96c"/>
    <ds:schemaRef ds:uri="13430d64-c460-483e-9ebb-4c56e90d3c06"/>
  </ds:schemaRefs>
</ds:datastoreItem>
</file>

<file path=customXml/itemProps2.xml><?xml version="1.0" encoding="utf-8"?>
<ds:datastoreItem xmlns:ds="http://schemas.openxmlformats.org/officeDocument/2006/customXml" ds:itemID="{B49EF078-91A6-4428-9E49-F49C4630B54C}">
  <ds:schemaRefs>
    <ds:schemaRef ds:uri="http://schemas.microsoft.com/sharepoint/v3/contenttype/forms"/>
  </ds:schemaRefs>
</ds:datastoreItem>
</file>

<file path=customXml/itemProps3.xml><?xml version="1.0" encoding="utf-8"?>
<ds:datastoreItem xmlns:ds="http://schemas.openxmlformats.org/officeDocument/2006/customXml" ds:itemID="{166A1FF5-0A20-42C1-A5A2-A433B8AEB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1a49ca-6d21-4797-91b3-6e1dbd71a96c"/>
    <ds:schemaRef ds:uri="13430d64-c460-483e-9ebb-4c56e90d3c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emplate/>
  <TotalTime>409</TotalTime>
  <Words>670</Words>
  <Application>Microsoft Office PowerPoint</Application>
  <PresentationFormat>Widescreen</PresentationFormat>
  <Paragraphs>100</Paragraphs>
  <Slides>30</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Flood Std</vt:lpstr>
      <vt:lpstr>Calibri</vt:lpstr>
      <vt:lpstr>Helvetica</vt:lpstr>
      <vt:lpstr>Wingdings</vt:lpstr>
      <vt:lpstr>Franklin Gothic Book</vt:lpstr>
      <vt:lpstr>Play</vt:lpstr>
      <vt:lpstr>Office Theme</vt:lpstr>
      <vt:lpstr>Custom Design</vt:lpstr>
      <vt:lpstr>PowerPoint Presentation</vt:lpstr>
      <vt:lpstr>Types of Recruitment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www.JoinScoutsFL.com</vt:lpstr>
      <vt:lpstr>PowerPoint Presentation</vt:lpstr>
      <vt:lpstr>PowerPoint Presentation</vt:lpstr>
      <vt:lpstr>PowerPoint Presentation</vt:lpstr>
      <vt:lpstr>PowerPoint Presentation</vt:lpstr>
      <vt:lpstr>PowerPoint Presentation</vt:lpstr>
      <vt:lpstr>www.JoinScoutsFL.com</vt:lpstr>
      <vt:lpstr>New Families are Going to BEAScout.org</vt:lpstr>
      <vt:lpstr>Scouting America Resources</vt:lpstr>
      <vt:lpstr>How Do We Show Stories?</vt:lpstr>
      <vt:lpstr>How Do We Show Stories?</vt:lpstr>
      <vt:lpstr>STORYSHOW THE GREAT STORIES OF SCOUTING </vt:lpstr>
      <vt:lpstr>PowerPoint Presentation</vt:lpstr>
      <vt:lpstr>PowerPoint Presentation</vt:lpstr>
      <vt:lpstr>Best Practices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Ramsey</dc:creator>
  <cp:lastModifiedBy>Adam Van Stedum</cp:lastModifiedBy>
  <cp:revision>7</cp:revision>
  <cp:lastPrinted>2024-07-29T14:03:23Z</cp:lastPrinted>
  <dcterms:created xsi:type="dcterms:W3CDTF">2023-02-23T18:38:20Z</dcterms:created>
  <dcterms:modified xsi:type="dcterms:W3CDTF">2025-08-02T10:43:45Z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0x010100F2A0E1594CEE1C4090CF4CEA117E8DA6</vt:lpwstr>
  </property>
</Properties>
</file>